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9" r:id="rId5"/>
    <p:sldId id="277" r:id="rId6"/>
    <p:sldId id="27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74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hyperlink" Target="https://vimeo.com/49244953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/>
              <a:t>Monday 25 January 2021</a:t>
            </a:r>
            <a:br>
              <a:rPr lang="en-GB" b="1" u="sng" dirty="0"/>
            </a:br>
            <a:r>
              <a:rPr lang="en-GB" b="1" u="sng" dirty="0"/>
              <a:t>LI:  To convert fractions to percentages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0" y="1825625"/>
            <a:ext cx="924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sz="3200" dirty="0"/>
              <a:t>10 questions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Video: </a:t>
            </a:r>
            <a:r>
              <a:rPr lang="en-GB" sz="3200" dirty="0">
                <a:hlinkClick r:id="rId4"/>
              </a:rPr>
              <a:t>https://vimeo.com/492449530</a:t>
            </a:r>
            <a:r>
              <a:rPr lang="en-GB" sz="3200" dirty="0"/>
              <a:t> </a:t>
            </a:r>
          </a:p>
          <a:p>
            <a:pPr marL="0" indent="0">
              <a:buNone/>
            </a:pPr>
            <a:r>
              <a:rPr lang="en-GB" sz="3200" dirty="0"/>
              <a:t>Stem Sentence: Percentage is of 100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Worksheet</a:t>
            </a:r>
            <a:r>
              <a:rPr lang="en-GB" sz="3200" dirty="0"/>
              <a:t> found under your home learning</a:t>
            </a:r>
          </a:p>
          <a:p>
            <a:pPr marL="0" indent="0">
              <a:buNone/>
            </a:pPr>
            <a:r>
              <a:rPr lang="en-GB" sz="3200" dirty="0"/>
              <a:t>Mark your work using the answers.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42D496DE-81E7-4CAA-8EBE-201DE2E0EF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10"/>
    </mc:Choice>
    <mc:Fallback xmlns="">
      <p:transition spd="slow" advTm="34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10 questions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/>
              <a:t>97 + 10</a:t>
            </a:r>
          </a:p>
          <a:p>
            <a:pPr marL="514350" indent="-514350">
              <a:buAutoNum type="arabicPeriod"/>
            </a:pPr>
            <a:r>
              <a:rPr lang="en-GB" dirty="0"/>
              <a:t>168        8 </a:t>
            </a:r>
          </a:p>
          <a:p>
            <a:pPr marL="514350" indent="-514350">
              <a:buAutoNum type="arabicPeriod"/>
            </a:pPr>
            <a:r>
              <a:rPr lang="en-GB" dirty="0"/>
              <a:t>251 x 3</a:t>
            </a:r>
          </a:p>
          <a:p>
            <a:pPr marL="514350" indent="-514350">
              <a:buAutoNum type="arabicPeriod"/>
            </a:pPr>
            <a:r>
              <a:rPr lang="en-GB" dirty="0"/>
              <a:t>9.6 – 0.4</a:t>
            </a:r>
          </a:p>
          <a:p>
            <a:pPr marL="514350" indent="-514350">
              <a:buAutoNum type="arabicPeriod"/>
            </a:pPr>
            <a:r>
              <a:rPr lang="en-GB" dirty="0"/>
              <a:t>7092 + 582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6. 812 – 80</a:t>
            </a:r>
          </a:p>
          <a:p>
            <a:pPr marL="0" indent="0">
              <a:buNone/>
            </a:pPr>
            <a:r>
              <a:rPr lang="en-GB" dirty="0"/>
              <a:t>7. 108         12</a:t>
            </a:r>
          </a:p>
          <a:p>
            <a:pPr marL="514350" indent="-514350">
              <a:buAutoNum type="arabicPeriod" startAt="8"/>
            </a:pPr>
            <a:r>
              <a:rPr lang="en-GB" dirty="0"/>
              <a:t>1 – 0.67</a:t>
            </a:r>
          </a:p>
          <a:p>
            <a:pPr marL="514350" indent="-514350">
              <a:buAutoNum type="arabicPeriod" startAt="8"/>
            </a:pPr>
            <a:r>
              <a:rPr lang="en-GB" dirty="0"/>
              <a:t>What is the name of a five-sided shape? </a:t>
            </a:r>
          </a:p>
          <a:p>
            <a:pPr marL="514350" indent="-514350">
              <a:buAutoNum type="arabicPeriod" startAt="8"/>
            </a:pPr>
            <a:r>
              <a:rPr lang="en-GB" dirty="0"/>
              <a:t>What is the perimeter of a rectangle with sides of 8 cm and 3 cm?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052" y="2351005"/>
            <a:ext cx="449348" cy="435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52" y="2321336"/>
            <a:ext cx="535810" cy="51919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xmlns="" id="{4B1B1136-040A-4C78-B3C6-BA2B243AD1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0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29"/>
    </mc:Choice>
    <mc:Fallback xmlns="">
      <p:transition spd="slow" advTm="33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107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21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753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9.2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7674</a:t>
            </a: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>
                <a:solidFill>
                  <a:srgbClr val="FF0000"/>
                </a:solidFill>
              </a:rPr>
              <a:t>732</a:t>
            </a:r>
          </a:p>
          <a:p>
            <a:pPr marL="514350" indent="-514350">
              <a:buAutoNum type="arabicPeriod" startAt="6"/>
            </a:pPr>
            <a:r>
              <a:rPr lang="en-GB" dirty="0">
                <a:solidFill>
                  <a:srgbClr val="FF0000"/>
                </a:solidFill>
              </a:rPr>
              <a:t>9</a:t>
            </a:r>
          </a:p>
          <a:p>
            <a:pPr marL="514350" indent="-514350">
              <a:buAutoNum type="arabicPeriod" startAt="6"/>
            </a:pPr>
            <a:r>
              <a:rPr lang="en-GB" dirty="0">
                <a:solidFill>
                  <a:srgbClr val="FF0000"/>
                </a:solidFill>
              </a:rPr>
              <a:t>0.33</a:t>
            </a:r>
          </a:p>
          <a:p>
            <a:pPr marL="514350" indent="-514350">
              <a:buAutoNum type="arabicPeriod" startAt="6"/>
            </a:pPr>
            <a:r>
              <a:rPr lang="en-GB" dirty="0">
                <a:solidFill>
                  <a:srgbClr val="FF0000"/>
                </a:solidFill>
              </a:rPr>
              <a:t>Pentagon</a:t>
            </a:r>
          </a:p>
          <a:p>
            <a:pPr marL="514350" indent="-514350">
              <a:buAutoNum type="arabicPeriod" startAt="6"/>
            </a:pPr>
            <a:r>
              <a:rPr lang="en-GB" dirty="0">
                <a:solidFill>
                  <a:srgbClr val="FF0000"/>
                </a:solidFill>
              </a:rPr>
              <a:t>22 cm</a:t>
            </a: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xmlns="" id="{2F23D613-FD0D-430D-A000-34093AB3BD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3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1"/>
    </mc:Choice>
    <mc:Fallback xmlns="">
      <p:transition spd="slow" advTm="4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/>
              <a:t>Fluency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0" y="1409700"/>
            <a:ext cx="8978900" cy="4767263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24" y="1937578"/>
            <a:ext cx="10403048" cy="279952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xmlns="" id="{B8F59E38-5B79-413A-86BE-A956E917B5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5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93"/>
    </mc:Choice>
    <mc:Fallback xmlns="">
      <p:transition spd="slow" advTm="23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775" y="1010624"/>
            <a:ext cx="7790830" cy="34216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xmlns="" id="{39635A81-E572-462D-BB09-8D71C54C5E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5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99"/>
    </mc:Choice>
    <mc:Fallback xmlns="">
      <p:transition spd="slow" advTm="30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Now try the sheet found in your home learning.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you have finished mark your work. </a:t>
            </a:r>
          </a:p>
          <a:p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145DB4D3-4E3A-4E43-895D-63EFFE74BD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63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5"/>
    </mc:Choice>
    <mc:Fallback xmlns="">
      <p:transition spd="slow" advTm="286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37BC847-DBCC-48A0-A596-B5DB5264940B}"/>
</file>

<file path=customXml/itemProps2.xml><?xml version="1.0" encoding="utf-8"?>
<ds:datastoreItem xmlns:ds="http://schemas.openxmlformats.org/officeDocument/2006/customXml" ds:itemID="{0F8B3882-CC42-4658-8B7A-8C695CBE57FB}"/>
</file>

<file path=customXml/itemProps3.xml><?xml version="1.0" encoding="utf-8"?>
<ds:datastoreItem xmlns:ds="http://schemas.openxmlformats.org/officeDocument/2006/customXml" ds:itemID="{4800E59D-1FFD-4657-9375-CD6FF9C4D442}"/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116</Words>
  <Application>Microsoft Office PowerPoint</Application>
  <PresentationFormat>Widescreen</PresentationFormat>
  <Paragraphs>41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Monday 25 January 2021 LI:  To convert fractions to percentages</vt:lpstr>
      <vt:lpstr>10 questions </vt:lpstr>
      <vt:lpstr>Answers</vt:lpstr>
      <vt:lpstr>Fluency</vt:lpstr>
      <vt:lpstr>PowerPoint Presentation</vt:lpstr>
      <vt:lpstr>Now try the sheet found in your home learning.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60</cp:revision>
  <dcterms:created xsi:type="dcterms:W3CDTF">2021-01-05T14:00:25Z</dcterms:created>
  <dcterms:modified xsi:type="dcterms:W3CDTF">2021-01-22T08:56:40Z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