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04" r:id="rId2"/>
    <p:sldId id="340" r:id="rId3"/>
    <p:sldId id="342" r:id="rId4"/>
    <p:sldId id="343" r:id="rId5"/>
    <p:sldId id="344" r:id="rId6"/>
    <p:sldId id="316" r:id="rId7"/>
    <p:sldId id="34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 smtClean="0"/>
              <a:t>Wednesday </a:t>
            </a:r>
            <a:r>
              <a:rPr lang="en-GB" b="1" u="sng" dirty="0" smtClean="0"/>
              <a:t>27January </a:t>
            </a:r>
            <a:r>
              <a:rPr lang="en-GB" b="1" u="sng" dirty="0" smtClean="0"/>
              <a:t>2021    </a:t>
            </a:r>
            <a:r>
              <a:rPr lang="en-GB" b="1" u="sng" dirty="0" smtClean="0"/>
              <a:t/>
            </a:r>
            <a:br>
              <a:rPr lang="en-GB" b="1" u="sng" dirty="0" smtClean="0"/>
            </a:br>
            <a:r>
              <a:rPr lang="en-GB" b="1" u="sng" dirty="0" smtClean="0"/>
              <a:t>LI</a:t>
            </a:r>
            <a:r>
              <a:rPr lang="en-GB" b="1" u="sng" dirty="0" smtClean="0"/>
              <a:t>:  To </a:t>
            </a:r>
            <a:r>
              <a:rPr lang="en-GB" b="1" u="sng" dirty="0" smtClean="0"/>
              <a:t>shar</a:t>
            </a:r>
            <a:r>
              <a:rPr lang="en-GB" b="1" u="sng" dirty="0" smtClean="0"/>
              <a:t>e equally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9049" y="2077588"/>
            <a:ext cx="8676313" cy="372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55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700" y="3353470"/>
            <a:ext cx="6712200" cy="197986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Collect 20 objects – this could be raisins or anything you want to find (not too big).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r>
              <a:rPr lang="en-GB" dirty="0" smtClean="0"/>
              <a:t>Can you share your objects between 5 friends?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748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300" y="1372184"/>
            <a:ext cx="6102000" cy="1726031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         How could you show this problem?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004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5999" y="915817"/>
            <a:ext cx="6422463" cy="4722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539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950" y="1125062"/>
            <a:ext cx="3187108" cy="381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035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4 </a:t>
            </a:r>
            <a:r>
              <a:rPr lang="en-GB" b="1" dirty="0" smtClean="0"/>
              <a:t>Times Table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1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4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2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3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5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  <a:endParaRPr lang="en-GB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6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9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7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8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10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08516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3819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F1952D-2638-4852-8C37-869DABD78A9E}"/>
</file>

<file path=customXml/itemProps2.xml><?xml version="1.0" encoding="utf-8"?>
<ds:datastoreItem xmlns:ds="http://schemas.openxmlformats.org/officeDocument/2006/customXml" ds:itemID="{0B29001D-269D-41C3-A9CA-290CA8BE584D}"/>
</file>

<file path=customXml/itemProps3.xml><?xml version="1.0" encoding="utf-8"?>
<ds:datastoreItem xmlns:ds="http://schemas.openxmlformats.org/officeDocument/2006/customXml" ds:itemID="{8F4DB844-E343-4E7D-814E-6AB88978E6F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5012</TotalTime>
  <Words>82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Wednesday 27January 2021     LI:  To share equally</vt:lpstr>
      <vt:lpstr>Collect 20 objects – this could be raisins or anything you want to find (not too big).</vt:lpstr>
      <vt:lpstr>PowerPoint Presentation</vt:lpstr>
      <vt:lpstr>PowerPoint Presentation</vt:lpstr>
      <vt:lpstr>PowerPoint Presentation</vt:lpstr>
      <vt:lpstr>4 Times Table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319</cp:revision>
  <dcterms:created xsi:type="dcterms:W3CDTF">2017-09-14T14:43:01Z</dcterms:created>
  <dcterms:modified xsi:type="dcterms:W3CDTF">2021-01-21T15:02:58Z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