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2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59" r:id="rId5"/>
    <p:sldId id="261" r:id="rId6"/>
    <p:sldId id="264" r:id="rId7"/>
    <p:sldId id="258" r:id="rId8"/>
    <p:sldId id="277" r:id="rId9"/>
    <p:sldId id="265" r:id="rId10"/>
    <p:sldId id="270" r:id="rId11"/>
    <p:sldId id="273" r:id="rId12"/>
    <p:sldId id="278" r:id="rId13"/>
    <p:sldId id="267" r:id="rId14"/>
    <p:sldId id="266" r:id="rId15"/>
    <p:sldId id="271" r:id="rId16"/>
    <p:sldId id="279" r:id="rId17"/>
    <p:sldId id="272" r:id="rId18"/>
    <p:sldId id="275" r:id="rId19"/>
    <p:sldId id="280" r:id="rId20"/>
    <p:sldId id="281" r:id="rId21"/>
    <p:sldId id="282" r:id="rId22"/>
    <p:sldId id="28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352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05219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6935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159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660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05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71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96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801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94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4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37A96-8D75-488C-8C1A-0DF79535754E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C1E5F8-CC1B-4ADC-8FE4-119F864CF3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165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693175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1237616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1970120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2101741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 u="sng" dirty="0" smtClean="0"/>
              <a:t>Monday </a:t>
            </a:r>
            <a:r>
              <a:rPr lang="en-GB" b="1" u="sng" dirty="0" smtClean="0"/>
              <a:t>18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write decimals as fractions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4294967295"/>
          </p:nvPr>
        </p:nvSpPr>
        <p:spPr>
          <a:xfrm>
            <a:off x="0" y="1825625"/>
            <a:ext cx="924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3200" dirty="0" smtClean="0"/>
              <a:t>10 questions</a:t>
            </a:r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Video</a:t>
            </a:r>
            <a:r>
              <a:rPr lang="en-GB" sz="3200" dirty="0"/>
              <a:t>: </a:t>
            </a:r>
            <a:r>
              <a:rPr lang="en-GB" sz="3200" dirty="0">
                <a:hlinkClick r:id="rId2"/>
              </a:rPr>
              <a:t>https://</a:t>
            </a:r>
            <a:r>
              <a:rPr lang="en-GB" sz="3200" dirty="0" smtClean="0">
                <a:hlinkClick r:id="rId2"/>
              </a:rPr>
              <a:t>vimeo.com/490693175</a:t>
            </a:r>
            <a:r>
              <a:rPr lang="en-GB" sz="3200" dirty="0" smtClean="0"/>
              <a:t> </a:t>
            </a:r>
            <a:endParaRPr lang="en-GB" sz="3200" dirty="0" smtClean="0"/>
          </a:p>
          <a:p>
            <a:pPr marL="0" indent="0">
              <a:buNone/>
            </a:pPr>
            <a:endParaRPr lang="en-GB" sz="3200" dirty="0" smtClean="0"/>
          </a:p>
          <a:p>
            <a:pPr marL="0" indent="0">
              <a:buNone/>
            </a:pPr>
            <a:r>
              <a:rPr lang="en-GB" sz="3200" dirty="0" smtClean="0"/>
              <a:t>Stem Sentence:  </a:t>
            </a:r>
            <a:r>
              <a:rPr lang="en-GB" sz="3200" dirty="0"/>
              <a:t>__ tenths is the same as __ </a:t>
            </a:r>
            <a:r>
              <a:rPr lang="en-GB" dirty="0" smtClean="0"/>
              <a:t>hundredths</a:t>
            </a:r>
          </a:p>
          <a:p>
            <a:pPr marL="0" indent="0">
              <a:buNone/>
            </a:pPr>
            <a:r>
              <a:rPr lang="en-GB" dirty="0" smtClean="0"/>
              <a:t>Worksheet</a:t>
            </a:r>
            <a:r>
              <a:rPr lang="en-GB" sz="3200" dirty="0" smtClean="0"/>
              <a:t> </a:t>
            </a:r>
            <a:r>
              <a:rPr lang="en-GB" sz="3200" dirty="0" smtClean="0"/>
              <a:t>found under your home learning</a:t>
            </a:r>
          </a:p>
          <a:p>
            <a:pPr marL="0" indent="0">
              <a:buNone/>
            </a:pPr>
            <a:r>
              <a:rPr lang="en-GB" sz="3200" dirty="0" smtClean="0"/>
              <a:t>Mark your work using the answers.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114927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25 x 6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901 + 100</a:t>
            </a:r>
            <a:endParaRPr lang="en-GB" dirty="0" smtClean="0"/>
          </a:p>
          <a:p>
            <a:pPr marL="514350" indent="-514350">
              <a:buAutoNum type="arabicPeriod"/>
            </a:pPr>
            <a:r>
              <a:rPr lang="en-GB" dirty="0" smtClean="0"/>
              <a:t>6 </a:t>
            </a:r>
            <a:r>
              <a:rPr lang="en-GB" dirty="0" smtClean="0"/>
              <a:t>.3 – 0 .2</a:t>
            </a:r>
          </a:p>
          <a:p>
            <a:pPr marL="514350" indent="-514350">
              <a:buAutoNum type="arabicPeriod"/>
            </a:pPr>
            <a:r>
              <a:rPr lang="en-GB" dirty="0" smtClean="0"/>
              <a:t>564 – 300</a:t>
            </a:r>
          </a:p>
          <a:p>
            <a:pPr marL="514350" indent="-514350">
              <a:buAutoNum type="arabicPeriod"/>
            </a:pPr>
            <a:r>
              <a:rPr lang="en-GB" dirty="0" smtClean="0"/>
              <a:t>81 divided by 9</a:t>
            </a: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514350" indent="-514350">
              <a:buAutoNum type="arabicPeriod"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6. </a:t>
            </a:r>
            <a:r>
              <a:rPr lang="en-GB" dirty="0" smtClean="0"/>
              <a:t>587 + 3927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7. </a:t>
            </a:r>
            <a:r>
              <a:rPr lang="en-GB" dirty="0" smtClean="0"/>
              <a:t>756 divided by 1</a:t>
            </a:r>
            <a:endParaRPr lang="en-GB" dirty="0" smtClean="0"/>
          </a:p>
          <a:p>
            <a:pPr marL="514350" indent="-514350">
              <a:buAutoNum type="arabicPeriod" startAt="8"/>
            </a:pPr>
            <a:r>
              <a:rPr lang="en-GB" dirty="0" smtClean="0"/>
              <a:t>3/8 + 1/8</a:t>
            </a:r>
            <a:endParaRPr lang="en-GB" dirty="0" smtClean="0"/>
          </a:p>
          <a:p>
            <a:pPr marL="514350" indent="-514350">
              <a:buAutoNum type="arabicPeriod" startAt="8"/>
            </a:pPr>
            <a:r>
              <a:rPr lang="en-GB" dirty="0" smtClean="0"/>
              <a:t>3 cubed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67.1 x 100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620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150  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2001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6.1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264</a:t>
            </a:r>
          </a:p>
          <a:p>
            <a:pPr marL="514350" indent="-514350">
              <a:buAutoNum type="arabicPeriod"/>
            </a:pPr>
            <a:r>
              <a:rPr lang="en-GB" dirty="0">
                <a:solidFill>
                  <a:srgbClr val="FF0000"/>
                </a:solidFill>
              </a:rPr>
              <a:t>9</a:t>
            </a: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4514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756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½ or 4/8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27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6710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030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0" y="1409700"/>
            <a:ext cx="8978900" cy="4767263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6800" y="2280075"/>
            <a:ext cx="8478676" cy="1745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658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Now try the sheet found in your home learning.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When you have finished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01589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Tuesday </a:t>
            </a:r>
            <a:r>
              <a:rPr lang="en-GB" b="1" u="sng" dirty="0" smtClean="0"/>
              <a:t>19 </a:t>
            </a:r>
            <a:r>
              <a:rPr lang="en-GB" b="1" u="sng" dirty="0" smtClean="0"/>
              <a:t>January 2021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3600" u="sng" dirty="0" smtClean="0"/>
              <a:t>LI: To </a:t>
            </a:r>
            <a:r>
              <a:rPr lang="en-GB" sz="3600" u="sng" dirty="0" smtClean="0"/>
              <a:t>convert fractions to decimals</a:t>
            </a:r>
            <a:endParaRPr lang="en-GB" sz="3600" u="sng" dirty="0"/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 smtClean="0"/>
              <a:t>10 Questions</a:t>
            </a:r>
          </a:p>
          <a:p>
            <a:pPr marL="0" indent="0">
              <a:buNone/>
            </a:pPr>
            <a:endParaRPr lang="en-GB" sz="3600" u="sng" dirty="0" smtClean="0"/>
          </a:p>
          <a:p>
            <a:pPr marL="0" indent="0">
              <a:buNone/>
            </a:pPr>
            <a:r>
              <a:rPr lang="en-GB" sz="3600" u="sng" dirty="0"/>
              <a:t>Video: </a:t>
            </a:r>
            <a:r>
              <a:rPr lang="en-GB" sz="3600" u="sng" dirty="0">
                <a:hlinkClick r:id="rId2"/>
              </a:rPr>
              <a:t>https://</a:t>
            </a:r>
            <a:r>
              <a:rPr lang="en-GB" sz="3600" u="sng" dirty="0" smtClean="0">
                <a:hlinkClick r:id="rId2"/>
              </a:rPr>
              <a:t>vimeo.com/491237616</a:t>
            </a:r>
            <a:r>
              <a:rPr lang="en-GB" sz="3600" u="sng" dirty="0" smtClean="0"/>
              <a:t> </a:t>
            </a:r>
          </a:p>
          <a:p>
            <a:pPr marL="0" indent="0">
              <a:buNone/>
            </a:pPr>
            <a:r>
              <a:rPr lang="en-GB" sz="3600" u="sng" dirty="0" smtClean="0"/>
              <a:t>Stem </a:t>
            </a:r>
            <a:r>
              <a:rPr lang="en-GB" sz="3600" dirty="0" smtClean="0"/>
              <a:t>sentence:  </a:t>
            </a:r>
            <a:r>
              <a:rPr lang="en-GB" sz="3600" dirty="0" smtClean="0"/>
              <a:t>Is </a:t>
            </a:r>
            <a:r>
              <a:rPr lang="en-GB" sz="3600" dirty="0"/>
              <a:t>the denominator a factor of 10, 100 or 1000?</a:t>
            </a:r>
            <a:endParaRPr lang="en-GB" sz="3600" dirty="0"/>
          </a:p>
          <a:p>
            <a:pPr marL="0" indent="0">
              <a:buNone/>
            </a:pPr>
            <a:endParaRPr lang="en-GB" sz="3600" dirty="0" smtClean="0"/>
          </a:p>
          <a:p>
            <a:pPr marL="0" indent="0">
              <a:buNone/>
            </a:pPr>
            <a:r>
              <a:rPr lang="en-GB" sz="3600" dirty="0" smtClean="0"/>
              <a:t>Worksheet </a:t>
            </a:r>
            <a:r>
              <a:rPr lang="en-GB" sz="3600" dirty="0"/>
              <a:t>found under your home learning</a:t>
            </a:r>
          </a:p>
          <a:p>
            <a:pPr marL="0" indent="0">
              <a:buNone/>
            </a:pPr>
            <a:r>
              <a:rPr lang="en-GB" sz="3600" dirty="0"/>
              <a:t>Mark your work using the answers.</a:t>
            </a:r>
          </a:p>
          <a:p>
            <a:pPr marL="0" indent="0">
              <a:buNone/>
            </a:pPr>
            <a:r>
              <a:rPr lang="en-GB" sz="3600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642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dirty="0" smtClean="0"/>
              <a:t>231 x 4</a:t>
            </a:r>
          </a:p>
          <a:p>
            <a:pPr marL="514350" indent="-514350">
              <a:buAutoNum type="arabicPeriod"/>
            </a:pPr>
            <a:r>
              <a:rPr lang="en-GB" dirty="0" smtClean="0"/>
              <a:t>2.81 + 0.1</a:t>
            </a:r>
          </a:p>
          <a:p>
            <a:pPr marL="514350" indent="-514350">
              <a:buAutoNum type="arabicPeriod"/>
            </a:pPr>
            <a:r>
              <a:rPr lang="en-GB" dirty="0" smtClean="0"/>
              <a:t>810 divided by 9</a:t>
            </a:r>
          </a:p>
          <a:p>
            <a:pPr marL="514350" indent="-514350">
              <a:buAutoNum type="arabicPeriod"/>
            </a:pPr>
            <a:r>
              <a:rPr lang="en-GB" dirty="0" smtClean="0"/>
              <a:t>530 + 100</a:t>
            </a:r>
          </a:p>
          <a:p>
            <a:pPr marL="514350" indent="-514350">
              <a:buAutoNum type="arabicPeriod"/>
            </a:pPr>
            <a:r>
              <a:rPr lang="en-GB" dirty="0" smtClean="0"/>
              <a:t>7462 + 9024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6. </a:t>
            </a:r>
            <a:r>
              <a:rPr lang="en-GB" dirty="0" smtClean="0"/>
              <a:t>300 x 9</a:t>
            </a:r>
          </a:p>
          <a:p>
            <a:pPr marL="0" indent="0">
              <a:buNone/>
            </a:pPr>
            <a:r>
              <a:rPr lang="en-GB" dirty="0" smtClean="0"/>
              <a:t>7. </a:t>
            </a:r>
            <a:r>
              <a:rPr lang="en-GB" dirty="0" smtClean="0"/>
              <a:t>3.71 x 5</a:t>
            </a:r>
          </a:p>
          <a:p>
            <a:pPr marL="514350" indent="-514350">
              <a:buAutoNum type="arabicPeriod" startAt="8"/>
            </a:pPr>
            <a:r>
              <a:rPr lang="en-GB" dirty="0" smtClean="0"/>
              <a:t>5/12 – 1/12</a:t>
            </a:r>
          </a:p>
          <a:p>
            <a:pPr marL="0" indent="0">
              <a:buNone/>
            </a:pPr>
            <a:r>
              <a:rPr lang="en-GB" dirty="0" smtClean="0"/>
              <a:t>9. How </a:t>
            </a:r>
            <a:r>
              <a:rPr lang="en-GB" dirty="0" smtClean="0"/>
              <a:t>much change will I get from </a:t>
            </a:r>
            <a:r>
              <a:rPr lang="en-GB" dirty="0" smtClean="0"/>
              <a:t>£100 if spend £67.78 on groceries? </a:t>
            </a:r>
          </a:p>
          <a:p>
            <a:pPr marL="0" indent="0">
              <a:buNone/>
            </a:pPr>
            <a:r>
              <a:rPr lang="en-GB" dirty="0" smtClean="0"/>
              <a:t>10.  W</a:t>
            </a:r>
            <a:r>
              <a:rPr lang="en-GB" dirty="0" smtClean="0"/>
              <a:t>hat is a nine-sided shape called? </a:t>
            </a:r>
          </a:p>
          <a:p>
            <a:pPr marL="514350" indent="-514350">
              <a:buAutoNum type="arabicPeriod" startAt="7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99729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924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2.91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90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630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16 486</a:t>
            </a: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2700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 18.55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1/3 or 4/12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£32.22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nonagon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4035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Listen to the video, complete the sheet and mark your work.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9570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Wednesday </a:t>
            </a:r>
            <a:r>
              <a:rPr lang="en-GB" b="1" u="sng" dirty="0" smtClean="0"/>
              <a:t>20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convert fractions to decimals lesson 2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4294967295"/>
          </p:nvPr>
        </p:nvSpPr>
        <p:spPr>
          <a:xfrm>
            <a:off x="1066800" y="1838325"/>
            <a:ext cx="9334500" cy="4351338"/>
          </a:xfrm>
        </p:spPr>
        <p:txBody>
          <a:bodyPr>
            <a:normAutofit fontScale="25000" lnSpcReduction="2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12800" u="sng" dirty="0"/>
              <a:t>10 Questions</a:t>
            </a:r>
          </a:p>
          <a:p>
            <a:pPr marL="0" indent="0">
              <a:buNone/>
            </a:pPr>
            <a:endParaRPr lang="en-GB" sz="12800" u="sng" dirty="0"/>
          </a:p>
          <a:p>
            <a:pPr marL="0" indent="0">
              <a:buNone/>
            </a:pPr>
            <a:r>
              <a:rPr lang="en-GB" sz="12800" u="sng" dirty="0" smtClean="0"/>
              <a:t>Video:</a:t>
            </a:r>
            <a:r>
              <a:rPr lang="en-GB" sz="12800" dirty="0"/>
              <a:t> </a:t>
            </a:r>
            <a:r>
              <a:rPr lang="en-GB" sz="12800" dirty="0">
                <a:hlinkClick r:id="rId2"/>
              </a:rPr>
              <a:t>https://</a:t>
            </a:r>
            <a:r>
              <a:rPr lang="en-GB" sz="12800" dirty="0" smtClean="0">
                <a:hlinkClick r:id="rId2"/>
              </a:rPr>
              <a:t>vimeo.com/491970120</a:t>
            </a:r>
            <a:r>
              <a:rPr lang="en-GB" sz="12800" dirty="0" smtClean="0"/>
              <a:t> </a:t>
            </a:r>
            <a:endParaRPr lang="en-GB" sz="12800" u="sng" dirty="0" smtClean="0"/>
          </a:p>
          <a:p>
            <a:pPr marL="0" indent="0">
              <a:buNone/>
            </a:pPr>
            <a:endParaRPr lang="en-GB" sz="12800" dirty="0"/>
          </a:p>
          <a:p>
            <a:pPr marL="0" indent="0">
              <a:buNone/>
            </a:pPr>
            <a:r>
              <a:rPr lang="en-GB" sz="12800" dirty="0"/>
              <a:t>Worksheet found under your home learning</a:t>
            </a:r>
          </a:p>
          <a:p>
            <a:pPr marL="0" indent="0">
              <a:buNone/>
            </a:pPr>
            <a:r>
              <a:rPr lang="en-GB" sz="12800" dirty="0"/>
              <a:t>Mark your work using the answers.</a:t>
            </a:r>
          </a:p>
          <a:p>
            <a:endParaRPr lang="en-GB" dirty="0" smtClean="0"/>
          </a:p>
          <a:p>
            <a:endParaRPr lang="en-GB" dirty="0"/>
          </a:p>
          <a:p>
            <a:r>
              <a:rPr lang="en-GB" sz="12800" u="sng" dirty="0" smtClean="0"/>
              <a:t>Stem </a:t>
            </a:r>
            <a:r>
              <a:rPr lang="en-GB" sz="12800" u="sng" dirty="0" err="1" smtClean="0"/>
              <a:t>sentence</a:t>
            </a:r>
            <a:r>
              <a:rPr lang="en-GB" sz="12800" dirty="0" err="1" smtClean="0"/>
              <a:t>:</a:t>
            </a:r>
            <a:r>
              <a:rPr lang="en-GB" sz="100" dirty="0" err="1" smtClean="0"/>
              <a:t>e</a:t>
            </a:r>
            <a:r>
              <a:rPr lang="en-GB" sz="100" dirty="0" smtClean="0"/>
              <a:t> denominator a factor </a:t>
            </a:r>
            <a:r>
              <a:rPr lang="en-GB" sz="12800" dirty="0"/>
              <a:t>Is the denominator a factor of 10, 100 or 1000?</a:t>
            </a:r>
          </a:p>
          <a:p>
            <a:endParaRPr lang="en-GB" sz="12800" dirty="0"/>
          </a:p>
        </p:txBody>
      </p:sp>
    </p:spTree>
    <p:extLst>
      <p:ext uri="{BB962C8B-B14F-4D97-AF65-F5344CB8AC3E}">
        <p14:creationId xmlns:p14="http://schemas.microsoft.com/office/powerpoint/2010/main" val="399066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10 questions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6732 divided by 8</a:t>
            </a:r>
          </a:p>
          <a:p>
            <a:pPr marL="514350" indent="-514350">
              <a:buAutoNum type="arabicPeriod"/>
            </a:pPr>
            <a:r>
              <a:rPr lang="en-GB" dirty="0" smtClean="0"/>
              <a:t>3408 – 573</a:t>
            </a:r>
          </a:p>
          <a:p>
            <a:pPr marL="514350" indent="-514350">
              <a:buAutoNum type="arabicPeriod"/>
            </a:pPr>
            <a:r>
              <a:rPr lang="en-GB" dirty="0" smtClean="0"/>
              <a:t>60 100 – 900</a:t>
            </a:r>
          </a:p>
          <a:p>
            <a:pPr marL="514350" indent="-514350">
              <a:buAutoNum type="arabicPeriod"/>
            </a:pPr>
            <a:r>
              <a:rPr lang="en-GB" dirty="0" smtClean="0"/>
              <a:t>14.4 – 6.59</a:t>
            </a:r>
          </a:p>
          <a:p>
            <a:pPr marL="514350" indent="-514350">
              <a:buAutoNum type="arabicPeriod"/>
            </a:pPr>
            <a:r>
              <a:rPr lang="en-GB" dirty="0" smtClean="0"/>
              <a:t>50% of 2350</a:t>
            </a:r>
          </a:p>
          <a:p>
            <a:pPr marL="0" indent="0">
              <a:buNone/>
            </a:pPr>
            <a:r>
              <a:rPr lang="en-GB" dirty="0" smtClean="0"/>
              <a:t>Hint: 50% is equivalent to ½ .</a:t>
            </a:r>
          </a:p>
          <a:p>
            <a:pPr marL="514350" indent="-514350">
              <a:buAutoNum type="arabicPeriod"/>
            </a:pPr>
            <a:endParaRPr lang="en-GB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¼ x 1/6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309 712 – 69 087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76 x 31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Share 48 bananas between 8 families.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Think about the distance between you home and school.  What unit of measurement would you use?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39851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841.5 (or 841 r 4)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2835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59 200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7.81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1175</a:t>
            </a: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1/24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240 625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2356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6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miles or kilometres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141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Listen to the video and complete the sheet and mark your work.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0611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Thursday </a:t>
            </a:r>
            <a:r>
              <a:rPr lang="en-GB" b="1" u="sng" dirty="0" smtClean="0"/>
              <a:t>21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To </a:t>
            </a:r>
            <a:r>
              <a:rPr lang="en-GB" b="1" u="sng" dirty="0" smtClean="0"/>
              <a:t>review what you have learnt this week.  </a:t>
            </a:r>
            <a:endParaRPr lang="en-GB" b="1" u="sng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12800" u="sng" dirty="0" smtClean="0"/>
              <a:t>Times tables</a:t>
            </a:r>
            <a:endParaRPr lang="en-GB" sz="12800" u="sng" dirty="0"/>
          </a:p>
          <a:p>
            <a:pPr marL="0" indent="0">
              <a:buNone/>
            </a:pPr>
            <a:endParaRPr lang="en-GB" sz="12800" u="sng" dirty="0"/>
          </a:p>
          <a:p>
            <a:pPr marL="0" indent="0">
              <a:buNone/>
            </a:pPr>
            <a:endParaRPr lang="en-GB" sz="12800" dirty="0"/>
          </a:p>
          <a:p>
            <a:pPr marL="0" indent="0">
              <a:buNone/>
            </a:pPr>
            <a:r>
              <a:rPr lang="en-GB" sz="12800" dirty="0" smtClean="0"/>
              <a:t>Assessment </a:t>
            </a:r>
            <a:r>
              <a:rPr lang="en-GB" sz="12800" dirty="0"/>
              <a:t>found under your home learning</a:t>
            </a:r>
          </a:p>
          <a:p>
            <a:pPr marL="0" indent="0">
              <a:buNone/>
            </a:pPr>
            <a:r>
              <a:rPr lang="en-GB" sz="12800" dirty="0"/>
              <a:t>Mark your work using the answers.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sz="12800" u="sng" dirty="0" smtClean="0"/>
              <a:t>Stem </a:t>
            </a:r>
            <a:r>
              <a:rPr lang="en-GB" sz="12800" u="sng" dirty="0"/>
              <a:t>sentence</a:t>
            </a:r>
            <a:r>
              <a:rPr lang="en-GB" sz="12800" dirty="0" smtClean="0"/>
              <a:t>: </a:t>
            </a:r>
            <a:r>
              <a:rPr lang="en-GB" sz="12300" dirty="0"/>
              <a:t>Is the denominator a factor of 10, 100 or 1000?</a:t>
            </a:r>
            <a:endParaRPr lang="en-GB" sz="12300" dirty="0"/>
          </a:p>
        </p:txBody>
      </p:sp>
    </p:spTree>
    <p:extLst>
      <p:ext uri="{BB962C8B-B14F-4D97-AF65-F5344CB8AC3E}">
        <p14:creationId xmlns:p14="http://schemas.microsoft.com/office/powerpoint/2010/main" val="158965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Today you need to work on your times tables. </a:t>
            </a:r>
          </a:p>
          <a:p>
            <a:pPr marL="0" indent="0">
              <a:buNone/>
            </a:pPr>
            <a:r>
              <a:rPr lang="en-GB" dirty="0" smtClean="0"/>
              <a:t>Give yourself </a:t>
            </a:r>
            <a:r>
              <a:rPr lang="en-GB" dirty="0" smtClean="0"/>
              <a:t>20 </a:t>
            </a:r>
            <a:r>
              <a:rPr lang="en-GB" dirty="0" smtClean="0"/>
              <a:t>questions (challenge yourself)  Answer them and get someone to check if you are correct. 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Now work on the 11 and 12 times tables.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21531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Try to answer every question.</a:t>
            </a:r>
          </a:p>
          <a:p>
            <a:r>
              <a:rPr lang="en-GB" dirty="0" smtClean="0"/>
              <a:t>Only look at the answers when you have completed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How did you do?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1986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/>
              <a:t>Friday </a:t>
            </a:r>
            <a:r>
              <a:rPr lang="en-GB" b="1" u="sng" dirty="0" smtClean="0"/>
              <a:t>22 </a:t>
            </a:r>
            <a:r>
              <a:rPr lang="en-GB" b="1" u="sng" dirty="0" smtClean="0"/>
              <a:t>January 2021</a:t>
            </a:r>
            <a:br>
              <a:rPr lang="en-GB" b="1" u="sng" dirty="0" smtClean="0"/>
            </a:br>
            <a:r>
              <a:rPr lang="en-GB" b="1" u="sng" dirty="0" smtClean="0"/>
              <a:t>LI:  </a:t>
            </a:r>
            <a:r>
              <a:rPr lang="en-GB" b="1" u="sng" dirty="0" smtClean="0"/>
              <a:t>To understand what percentage (%) means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8000" u="sng" dirty="0" smtClean="0"/>
              <a:t>10 questions</a:t>
            </a:r>
            <a:endParaRPr lang="en-GB" sz="8000" u="sng" dirty="0" smtClean="0"/>
          </a:p>
          <a:p>
            <a:pPr marL="0" indent="0">
              <a:buNone/>
            </a:pPr>
            <a:endParaRPr lang="en-GB" sz="8000" u="sng" dirty="0"/>
          </a:p>
          <a:p>
            <a:pPr marL="0" indent="0">
              <a:buNone/>
            </a:pPr>
            <a:r>
              <a:rPr lang="en-GB" sz="8000" u="sng" dirty="0"/>
              <a:t>Video: </a:t>
            </a:r>
            <a:r>
              <a:rPr lang="en-GB" sz="8000" dirty="0">
                <a:hlinkClick r:id="rId2"/>
              </a:rPr>
              <a:t>https://</a:t>
            </a:r>
            <a:r>
              <a:rPr lang="en-GB" sz="8000" dirty="0" smtClean="0">
                <a:hlinkClick r:id="rId2"/>
              </a:rPr>
              <a:t>vimeo.com/492101741</a:t>
            </a:r>
            <a:r>
              <a:rPr lang="en-GB" sz="8000" dirty="0" smtClean="0"/>
              <a:t> </a:t>
            </a:r>
            <a:endParaRPr lang="en-GB" sz="8000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sz="8000" dirty="0"/>
          </a:p>
          <a:p>
            <a:pPr marL="0" indent="0">
              <a:buNone/>
            </a:pPr>
            <a:r>
              <a:rPr lang="en-GB" sz="8000" dirty="0"/>
              <a:t>Worksheet found under your home learning</a:t>
            </a:r>
          </a:p>
          <a:p>
            <a:pPr marL="0" indent="0">
              <a:buNone/>
            </a:pPr>
            <a:r>
              <a:rPr lang="en-GB" sz="8000" dirty="0"/>
              <a:t>Mark your work using the answers.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99950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10 Questions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/>
              <a:t>3/5 + 1 and 1/6 (you will need common denominators)</a:t>
            </a:r>
          </a:p>
          <a:p>
            <a:pPr marL="514350" indent="-514350">
              <a:buAutoNum type="arabicPeriod"/>
            </a:pPr>
            <a:r>
              <a:rPr lang="en-GB" dirty="0" smtClean="0"/>
              <a:t>16 x 1 and ¾</a:t>
            </a:r>
          </a:p>
          <a:p>
            <a:pPr marL="514350" indent="-514350">
              <a:buAutoNum type="arabicPeriod"/>
            </a:pPr>
            <a:r>
              <a:rPr lang="en-GB" dirty="0" smtClean="0"/>
              <a:t>4/5 divided by 2</a:t>
            </a:r>
          </a:p>
          <a:p>
            <a:pPr marL="514350" indent="-514350">
              <a:buAutoNum type="arabicPeriod"/>
            </a:pPr>
            <a:r>
              <a:rPr lang="en-GB" dirty="0" smtClean="0"/>
              <a:t>2520 divided by 15</a:t>
            </a:r>
          </a:p>
          <a:p>
            <a:pPr marL="514350" indent="-514350">
              <a:buAutoNum type="arabicPeriod"/>
            </a:pPr>
            <a:r>
              <a:rPr lang="en-GB" dirty="0" smtClean="0"/>
              <a:t>2 + 6 x 4 (remember BODMAS)</a:t>
            </a:r>
            <a:r>
              <a:rPr lang="en-GB" dirty="0" smtClean="0"/>
              <a:t>  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/>
              <a:t>2308 x 45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34 567 – 989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How many seconds in an hour?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36 x 0 x 7</a:t>
            </a:r>
          </a:p>
          <a:p>
            <a:pPr marL="514350" indent="-514350">
              <a:buAutoNum type="arabicPeriod" startAt="6"/>
            </a:pPr>
            <a:r>
              <a:rPr lang="en-GB" dirty="0" smtClean="0"/>
              <a:t>30 000 - 5679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10517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Answers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 and 23/30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28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2/5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168</a:t>
            </a:r>
          </a:p>
          <a:p>
            <a:pPr marL="514350" indent="-514350">
              <a:buAutoNum type="arabicPeriod"/>
            </a:pPr>
            <a:r>
              <a:rPr lang="en-GB" dirty="0" smtClean="0">
                <a:solidFill>
                  <a:srgbClr val="FF0000"/>
                </a:solidFill>
              </a:rPr>
              <a:t>26</a:t>
            </a:r>
          </a:p>
          <a:p>
            <a:pPr marL="514350" indent="-514350">
              <a:buAutoNum type="arabicPeriod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/>
            </a:pP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103 860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33 578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3600 (60 seconds in a minute and 60 minutes in an hour, 60 x 60)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0</a:t>
            </a:r>
          </a:p>
          <a:p>
            <a:pPr marL="514350" indent="-514350">
              <a:buAutoNum type="arabicPeriod" startAt="6"/>
            </a:pPr>
            <a:r>
              <a:rPr lang="en-GB" dirty="0" smtClean="0">
                <a:solidFill>
                  <a:srgbClr val="FF0000"/>
                </a:solidFill>
              </a:rPr>
              <a:t>24 321</a:t>
            </a: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 smtClean="0">
              <a:solidFill>
                <a:srgbClr val="FF0000"/>
              </a:solidFill>
            </a:endParaRPr>
          </a:p>
          <a:p>
            <a:pPr marL="514350" indent="-514350">
              <a:buAutoNum type="arabicPeriod" startAt="6"/>
            </a:pP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82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r>
              <a:rPr lang="en-GB" b="1" dirty="0" smtClean="0"/>
              <a:t>Fluency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5225" y="1512443"/>
            <a:ext cx="8288550" cy="3375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0277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449" y="1537430"/>
            <a:ext cx="11558481" cy="2755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8349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Listen to the video and complete the sheet and mark your work.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Remember % means of a hundred.  </a:t>
            </a:r>
          </a:p>
          <a:p>
            <a:r>
              <a:rPr lang="en-GB" dirty="0" smtClean="0"/>
              <a:t>75 of a hundred equals 75%</a:t>
            </a:r>
          </a:p>
          <a:p>
            <a:r>
              <a:rPr lang="en-GB" dirty="0" smtClean="0"/>
              <a:t>10 of </a:t>
            </a:r>
            <a:r>
              <a:rPr lang="en-GB" smtClean="0"/>
              <a:t>100 equals 10%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5060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65EED27-553B-44FD-8C9B-4F5DDAB25B50}"/>
</file>

<file path=customXml/itemProps2.xml><?xml version="1.0" encoding="utf-8"?>
<ds:datastoreItem xmlns:ds="http://schemas.openxmlformats.org/officeDocument/2006/customXml" ds:itemID="{B5055435-183D-45B3-A418-784E024700AD}"/>
</file>

<file path=customXml/itemProps3.xml><?xml version="1.0" encoding="utf-8"?>
<ds:datastoreItem xmlns:ds="http://schemas.openxmlformats.org/officeDocument/2006/customXml" ds:itemID="{77E5A0EB-A5BA-4EEE-B78D-4D7B4E26BD3B}"/>
</file>

<file path=docProps/app.xml><?xml version="1.0" encoding="utf-8"?>
<Properties xmlns="http://schemas.openxmlformats.org/officeDocument/2006/extended-properties" xmlns:vt="http://schemas.openxmlformats.org/officeDocument/2006/docPropsVTypes">
  <TotalTime>508</TotalTime>
  <Words>634</Words>
  <Application>Microsoft Office PowerPoint</Application>
  <PresentationFormat>Widescreen</PresentationFormat>
  <Paragraphs>170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Monday 18 January 2021 LI:  To write decimals as fractions</vt:lpstr>
      <vt:lpstr>10 questions</vt:lpstr>
      <vt:lpstr>Answers</vt:lpstr>
      <vt:lpstr>Fluency</vt:lpstr>
      <vt:lpstr>Now try the sheet found in your home learning. </vt:lpstr>
      <vt:lpstr>Tuesday 19 January 2021</vt:lpstr>
      <vt:lpstr>10 questions</vt:lpstr>
      <vt:lpstr>Answers</vt:lpstr>
      <vt:lpstr>Listen to the video, complete the sheet and mark your work. </vt:lpstr>
      <vt:lpstr>Wednesday 20 January 2021 LI:  To convert fractions to decimals lesson 2</vt:lpstr>
      <vt:lpstr>10 questions</vt:lpstr>
      <vt:lpstr>Answers</vt:lpstr>
      <vt:lpstr>Listen to the video and complete the sheet and mark your work. </vt:lpstr>
      <vt:lpstr>Thursday 21 January 2021 LI: To review what you have learnt this week.  </vt:lpstr>
      <vt:lpstr>10 questions</vt:lpstr>
      <vt:lpstr>Assessment</vt:lpstr>
      <vt:lpstr>Friday 22 January 2021 LI:  To understand what percentage (%) means</vt:lpstr>
      <vt:lpstr>10 Questions</vt:lpstr>
      <vt:lpstr>Answers</vt:lpstr>
      <vt:lpstr>Fluency</vt:lpstr>
      <vt:lpstr>PowerPoint Presentation</vt:lpstr>
      <vt:lpstr>Listen to the video and complete the sheet and mark your work.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6 January 2021</dc:title>
  <dc:creator>Penny Goddin</dc:creator>
  <cp:lastModifiedBy>Penny Goddin</cp:lastModifiedBy>
  <cp:revision>55</cp:revision>
  <dcterms:created xsi:type="dcterms:W3CDTF">2021-01-05T14:00:25Z</dcterms:created>
  <dcterms:modified xsi:type="dcterms:W3CDTF">2021-01-12T14:54:58Z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