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58BE85-37EF-4ECB-9829-2322BC59D58E}" v="3" dt="2021-01-21T14:29:08.6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12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3658BE85-37EF-4ECB-9829-2322BC59D58E}"/>
    <pc:docChg chg="modSld sldOrd">
      <pc:chgData name="Lesley Tuson" userId="7eb0f776-13a5-4d05-b113-0b097e897dc1" providerId="ADAL" clId="{3658BE85-37EF-4ECB-9829-2322BC59D58E}" dt="2021-01-21T14:29:08.696" v="14"/>
      <pc:docMkLst>
        <pc:docMk/>
      </pc:docMkLst>
      <pc:sldChg chg="addSp modSp mod ord">
        <pc:chgData name="Lesley Tuson" userId="7eb0f776-13a5-4d05-b113-0b097e897dc1" providerId="ADAL" clId="{3658BE85-37EF-4ECB-9829-2322BC59D58E}" dt="2021-01-21T14:29:08.696" v="14"/>
        <pc:sldMkLst>
          <pc:docMk/>
          <pc:sldMk cId="3722906179" sldId="256"/>
        </pc:sldMkLst>
        <pc:picChg chg="add mod">
          <ac:chgData name="Lesley Tuson" userId="7eb0f776-13a5-4d05-b113-0b097e897dc1" providerId="ADAL" clId="{3658BE85-37EF-4ECB-9829-2322BC59D58E}" dt="2021-01-21T14:29:08.696" v="14"/>
          <ac:picMkLst>
            <pc:docMk/>
            <pc:sldMk cId="3722906179" sldId="256"/>
            <ac:picMk id="2" creationId="{04C701D0-B2C8-4F73-8656-1FE46593D100}"/>
          </ac:picMkLst>
        </pc:picChg>
        <pc:picChg chg="add mod">
          <ac:chgData name="Lesley Tuson" userId="7eb0f776-13a5-4d05-b113-0b097e897dc1" providerId="ADAL" clId="{3658BE85-37EF-4ECB-9829-2322BC59D58E}" dt="2021-01-20T23:32:59.511" v="12" actId="1076"/>
          <ac:picMkLst>
            <pc:docMk/>
            <pc:sldMk cId="3722906179" sldId="256"/>
            <ac:picMk id="3" creationId="{80F8EF89-6D84-4527-8172-457B888DC249}"/>
          </ac:picMkLst>
        </pc:picChg>
      </pc:sldChg>
      <pc:sldChg chg="addSp modSp ord">
        <pc:chgData name="Lesley Tuson" userId="7eb0f776-13a5-4d05-b113-0b097e897dc1" providerId="ADAL" clId="{3658BE85-37EF-4ECB-9829-2322BC59D58E}" dt="2021-01-21T14:28:32.789" v="13"/>
        <pc:sldMkLst>
          <pc:docMk/>
          <pc:sldMk cId="336926178" sldId="260"/>
        </pc:sldMkLst>
        <pc:picChg chg="add mod">
          <ac:chgData name="Lesley Tuson" userId="7eb0f776-13a5-4d05-b113-0b097e897dc1" providerId="ADAL" clId="{3658BE85-37EF-4ECB-9829-2322BC59D58E}" dt="2021-01-21T14:28:32.789" v="13"/>
          <ac:picMkLst>
            <pc:docMk/>
            <pc:sldMk cId="336926178" sldId="260"/>
            <ac:picMk id="3" creationId="{032F639B-44BA-4809-9607-8734000CE73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BE940-4DDC-4353-BA2B-B840C3B918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67E8D7-86AF-4604-BDAC-725D91223F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8E9940-D51D-41C9-8D6F-3C979EA86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7B670-C79A-4CF4-8EE8-CB0B0BC0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F2B604-4ABD-41C5-9C0B-4A857C590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25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55B2C-5A60-4D9C-959D-38D69B5E2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F51C5-4A08-4250-9254-3527E01F1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1BF54-3610-4403-A228-5E28EE336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AD0A4-3F24-49E5-81C5-46FF8FAB2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61CE5-509E-4295-8858-29466B7CF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023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3F789-88D5-4756-914D-B63686D51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FC8A1E-7FAD-4E69-B400-DD7ECB436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4FCEE-9817-43E8-9149-3078389DC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B567B-920F-457C-8001-1519A1731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D3ABE-DB73-4584-9199-DB413939F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60630-BA0B-4772-93C5-04591D316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478F9-0BA9-4574-8077-0A0DA390EE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1E3A3E-03A9-4EA1-90C0-8102123FAC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6F9584-FF8E-49AC-898C-42C050A46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C80BC-BB23-40C0-BC43-D99A2FA0B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AB660F-869F-4365-8433-99195F4F3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69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E75C7-4D1E-4D67-8853-D050CCFCC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0D0F96-E264-465D-9E51-98FBB2972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4EDE9A-E1A3-4E1B-BE34-4B6FF9B5D0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AC7E08-BB18-48AB-92CE-CDAE09C514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0D0020-FFF5-4A96-99D8-7AEED093A4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693499-F6FB-49CA-B547-FE6980E52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29D8D-A3F4-4ABA-91C8-A837CE29D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85912-7019-432C-A2A5-C41ED5D06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3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BE46A-91AC-46BC-83A2-72BA0EBCD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BFA9B5-EC4D-44FF-8D9C-83507A791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931590-8EA1-4D76-8344-3A3EE2D81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E633EE-EEBE-4F55-8D67-0C9243984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497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71393F-2ABB-4E44-B794-3A072C08E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7F81C5-545A-410A-A87C-476BEAD69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960E7-F380-45F6-9BAF-B4D3B3F5E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517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EF2D4-4C24-4731-90E2-DCEAFAB25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3D618-1D63-4DCA-90B2-4E1DC70D3F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C6D903-94E0-4598-ACA1-F6DFDF63AE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5B8E7A-0A80-40A9-843C-DAFDD7287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DEAF2B-7670-4AF8-A326-DBAEC33BA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FF63C5-D6DC-489D-AB19-A6FFDF068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409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FC0F7-C440-43A0-88A0-A77D881EE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AB51E8-CD5C-4FB5-9831-BC2203EE15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B1EF79-21A9-45B2-A796-577DD46448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38384A-3A3E-4B75-828F-52DCE5134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DA901E-991B-4C68-B8F4-2118A2CDB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C5941C-6C79-4F52-9B63-79C04EA4A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222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88C5F-3BC4-455E-BF50-19265C530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ECCA1E-1106-418E-A536-0DEBA4C9E2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E66E7-17D7-4C52-A37C-7382736BC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0576C0-25AC-454E-8676-8C958D05D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0B7244-09EC-4AAF-A30E-7B0B36A15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841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82F1EA-B20F-448A-8098-5C8A262337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EBB791-784E-4295-9859-7A86916C0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0EAD45-C713-4F32-B621-2DC22CB85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799EA-C316-4F81-8D38-56056417F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C8E391-6773-4A45-A554-063593817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697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2230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474935-87D7-4E0C-B3F4-D233758FD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CCED36-B813-4887-8102-FCD73541C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F32B2F-EF86-4432-ABA7-8AAF7567C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2F426-979A-42BB-BFD8-96BB9DF783E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D485EF-5403-463E-8F9D-97561FFB94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10B2E-08DC-46C4-9336-6EA1555A5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0931D-2F21-4715-A12A-C1FFBFC753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8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55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9.pn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531213" y="1091805"/>
            <a:ext cx="7907197" cy="3974937"/>
            <a:chOff x="388212" y="1091804"/>
            <a:chExt cx="7907197" cy="3974937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1E9253B-E111-4661-AB8F-71E56949C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8212" y="1091804"/>
              <a:ext cx="7907197" cy="397493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718653" y="2258291"/>
              <a:ext cx="774259" cy="859611"/>
            </a:xfrm>
            <a:prstGeom prst="rect">
              <a:avLst/>
            </a:prstGeom>
          </p:spPr>
        </p:pic>
      </p:grp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9939" y="813677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9144000" y="1834096"/>
            <a:ext cx="588818" cy="21593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9743330" y="1834095"/>
            <a:ext cx="67421" cy="4241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87562F42-58CA-49F2-965B-7C80C2A4FF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4016" y="1033005"/>
            <a:ext cx="1621677" cy="10181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71F98A2-D58C-41CF-8D01-B8AD263A85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89341" y="2300320"/>
            <a:ext cx="1780186" cy="8596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6ED1F7D-B0E3-4785-90CF-C0231A6A1C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20657" y="3192322"/>
            <a:ext cx="1780186" cy="859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01D9C1-B395-46C0-AD30-54008894711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98569" y="4207131"/>
            <a:ext cx="1774090" cy="8596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2F639B-44BA-4809-9607-8734000CE7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92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236"/>
    </mc:Choice>
    <mc:Fallback>
      <p:transition spd="slow" advTm="114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80F8EF89-6D84-4527-8172-457B888DC2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8830" y="951308"/>
            <a:ext cx="6607178" cy="495538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C701D0-B2C8-4F73-8656-1FE46593D1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0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29"/>
    </mc:Choice>
    <mc:Fallback>
      <p:transition spd="slow" advTm="23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9|9.9|11.5|13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FF2E01F-07D1-4741-B48B-585788D1E8CC}"/>
</file>

<file path=customXml/itemProps2.xml><?xml version="1.0" encoding="utf-8"?>
<ds:datastoreItem xmlns:ds="http://schemas.openxmlformats.org/officeDocument/2006/customXml" ds:itemID="{3281E0C2-A52E-419B-B6BC-138E74F21296}"/>
</file>

<file path=customXml/itemProps3.xml><?xml version="1.0" encoding="utf-8"?>
<ds:datastoreItem xmlns:ds="http://schemas.openxmlformats.org/officeDocument/2006/customXml" ds:itemID="{45564915-7A14-4106-907B-75239A14D957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</Words>
  <Application>Microsoft Office PowerPoint</Application>
  <PresentationFormat>Widescreen</PresentationFormat>
  <Paragraphs>1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Bariol</vt:lpstr>
      <vt:lpstr>Calibri</vt:lpstr>
      <vt:lpstr>Calibri Light</vt:lpstr>
      <vt:lpstr>Office Theme</vt:lpstr>
      <vt:lpstr>1_Office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1</cp:revision>
  <dcterms:created xsi:type="dcterms:W3CDTF">2021-01-19T17:09:34Z</dcterms:created>
  <dcterms:modified xsi:type="dcterms:W3CDTF">2021-01-21T14:29:19Z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