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6" r:id="rId13"/>
    <p:sldId id="307" r:id="rId14"/>
    <p:sldId id="299" r:id="rId15"/>
    <p:sldId id="308" r:id="rId16"/>
    <p:sldId id="309" r:id="rId17"/>
    <p:sldId id="310" r:id="rId18"/>
    <p:sldId id="311" r:id="rId19"/>
    <p:sldId id="301" r:id="rId20"/>
    <p:sldId id="312" r:id="rId21"/>
    <p:sldId id="300" r:id="rId22"/>
    <p:sldId id="313" r:id="rId23"/>
    <p:sldId id="31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7.png"/><Relationship Id="rId9" Type="http://schemas.openxmlformats.org/officeDocument/2006/relationships/image" Target="../media/image28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138" y="2446565"/>
            <a:ext cx="6462320" cy="2487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7642B0-A5CC-4EA7-8329-A07E6D42C47C}"/>
              </a:ext>
            </a:extLst>
          </p:cNvPr>
          <p:cNvSpPr txBox="1"/>
          <p:nvPr/>
        </p:nvSpPr>
        <p:spPr>
          <a:xfrm>
            <a:off x="809388" y="675573"/>
            <a:ext cx="58488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video option can be found here </a:t>
            </a:r>
          </a:p>
          <a:p>
            <a:endParaRPr lang="en-GB" dirty="0"/>
          </a:p>
          <a:p>
            <a:r>
              <a:rPr lang="en-GB" dirty="0"/>
              <a:t>https://whiterosemaths.com/homelearning/year-3/week-1-number-multiplication-division/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4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56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5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3168006" y="15981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7150656" y="159811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1433970" y="551095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295953" y="550770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137163" y="364882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6528590" y="364882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968387" y="553745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830370" y="5534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4522194" y="550583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384177" y="550258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775465" y="2682654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152223" y="2665900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" name="Picture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062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6" grpId="0"/>
      <p:bldP spid="67" grpId="0"/>
      <p:bldP spid="69" grpId="0"/>
      <p:bldP spid="70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66DD605-ECBE-43F8-9BE5-D0D491DC58B9}"/>
              </a:ext>
            </a:extLst>
          </p:cNvPr>
          <p:cNvSpPr/>
          <p:nvPr/>
        </p:nvSpPr>
        <p:spPr>
          <a:xfrm rot="5400000">
            <a:off x="931985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7F9A21F-B285-45FD-8995-9999B9E78094}"/>
              </a:ext>
            </a:extLst>
          </p:cNvPr>
          <p:cNvSpPr/>
          <p:nvPr/>
        </p:nvSpPr>
        <p:spPr>
          <a:xfrm rot="5400000">
            <a:off x="1985772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BD9C35F-5765-425D-9503-2631D1BC972C}"/>
              </a:ext>
            </a:extLst>
          </p:cNvPr>
          <p:cNvSpPr/>
          <p:nvPr/>
        </p:nvSpPr>
        <p:spPr>
          <a:xfrm rot="5400000">
            <a:off x="3039559" y="4196861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3CE298-C3FF-4BE2-A22C-4AF11A1E1787}"/>
              </a:ext>
            </a:extLst>
          </p:cNvPr>
          <p:cNvSpPr/>
          <p:nvPr/>
        </p:nvSpPr>
        <p:spPr>
          <a:xfrm rot="5400000">
            <a:off x="4794738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1525DE-5631-4C30-B293-1145E08CC357}"/>
              </a:ext>
            </a:extLst>
          </p:cNvPr>
          <p:cNvSpPr/>
          <p:nvPr/>
        </p:nvSpPr>
        <p:spPr>
          <a:xfrm rot="5400000">
            <a:off x="5848525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4C1EEC8-748F-486E-90B6-146B3791195A}"/>
              </a:ext>
            </a:extLst>
          </p:cNvPr>
          <p:cNvSpPr/>
          <p:nvPr/>
        </p:nvSpPr>
        <p:spPr>
          <a:xfrm rot="5400000">
            <a:off x="6902312" y="4201257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0C75774-B2B4-4298-895F-F48DD776D76E}"/>
              </a:ext>
            </a:extLst>
          </p:cNvPr>
          <p:cNvSpPr/>
          <p:nvPr/>
        </p:nvSpPr>
        <p:spPr>
          <a:xfrm>
            <a:off x="1752600" y="20456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0EE3268-0075-4292-932A-8179B735D61B}"/>
              </a:ext>
            </a:extLst>
          </p:cNvPr>
          <p:cNvSpPr/>
          <p:nvPr/>
        </p:nvSpPr>
        <p:spPr>
          <a:xfrm>
            <a:off x="2318238" y="21980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7F8BA4-8588-4E98-A67A-EEBA012F65DD}"/>
              </a:ext>
            </a:extLst>
          </p:cNvPr>
          <p:cNvSpPr/>
          <p:nvPr/>
        </p:nvSpPr>
        <p:spPr>
          <a:xfrm>
            <a:off x="1869280" y="2659613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0664011-4F41-47FC-8A24-458B0E0E7155}"/>
              </a:ext>
            </a:extLst>
          </p:cNvPr>
          <p:cNvSpPr/>
          <p:nvPr/>
        </p:nvSpPr>
        <p:spPr>
          <a:xfrm>
            <a:off x="2359267" y="1647854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E91B7C-A6B8-40B3-BD4D-BE35087623D2}"/>
              </a:ext>
            </a:extLst>
          </p:cNvPr>
          <p:cNvSpPr/>
          <p:nvPr/>
        </p:nvSpPr>
        <p:spPr>
          <a:xfrm>
            <a:off x="2924905" y="203395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E136CE4-9CE1-4F28-A5F9-EAD372D731EE}"/>
              </a:ext>
            </a:extLst>
          </p:cNvPr>
          <p:cNvSpPr/>
          <p:nvPr/>
        </p:nvSpPr>
        <p:spPr>
          <a:xfrm>
            <a:off x="2767196" y="2593729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02BCED8-0DAA-48BD-8A3C-C20FA7EF2F13}"/>
              </a:ext>
            </a:extLst>
          </p:cNvPr>
          <p:cNvSpPr/>
          <p:nvPr/>
        </p:nvSpPr>
        <p:spPr>
          <a:xfrm>
            <a:off x="2929299" y="142728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F6E7BE3-3579-4B06-8217-036A59C66F80}"/>
              </a:ext>
            </a:extLst>
          </p:cNvPr>
          <p:cNvSpPr/>
          <p:nvPr/>
        </p:nvSpPr>
        <p:spPr>
          <a:xfrm>
            <a:off x="3379723" y="252045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155D61-9429-4C8E-89D1-788D8F990A67}"/>
              </a:ext>
            </a:extLst>
          </p:cNvPr>
          <p:cNvSpPr/>
          <p:nvPr/>
        </p:nvSpPr>
        <p:spPr>
          <a:xfrm>
            <a:off x="3503915" y="1802422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1EA101B-CADF-4399-9EE5-F9E31AE4954F}"/>
              </a:ext>
            </a:extLst>
          </p:cNvPr>
          <p:cNvSpPr/>
          <p:nvPr/>
        </p:nvSpPr>
        <p:spPr>
          <a:xfrm>
            <a:off x="1245579" y="2464010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4B9076-D97C-41C2-99AB-4446A18BCA03}"/>
              </a:ext>
            </a:extLst>
          </p:cNvPr>
          <p:cNvSpPr/>
          <p:nvPr/>
        </p:nvSpPr>
        <p:spPr>
          <a:xfrm>
            <a:off x="2315860" y="3101117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514807-FA62-48CB-80DC-FCC2B55F348A}"/>
              </a:ext>
            </a:extLst>
          </p:cNvPr>
          <p:cNvSpPr/>
          <p:nvPr/>
        </p:nvSpPr>
        <p:spPr>
          <a:xfrm>
            <a:off x="3168158" y="306481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65F544-2D86-4DE5-B7A4-6391BFC07C73}"/>
              </a:ext>
            </a:extLst>
          </p:cNvPr>
          <p:cNvSpPr txBox="1"/>
          <p:nvPr/>
        </p:nvSpPr>
        <p:spPr>
          <a:xfrm>
            <a:off x="3176877" y="593688"/>
            <a:ext cx="3165126" cy="1532334"/>
          </a:xfrm>
          <a:prstGeom prst="wedgeRoundRectCallout">
            <a:avLst>
              <a:gd name="adj1" fmla="val 65435"/>
              <a:gd name="adj2" fmla="val 7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4 counters in each group.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EA8B2D-F1C8-466B-9393-A7CD0307D29B}"/>
              </a:ext>
            </a:extLst>
          </p:cNvPr>
          <p:cNvSpPr txBox="1"/>
          <p:nvPr/>
        </p:nvSpPr>
        <p:spPr>
          <a:xfrm>
            <a:off x="1153088" y="2286429"/>
            <a:ext cx="5377828" cy="1532334"/>
          </a:xfrm>
          <a:prstGeom prst="wedgeRoundRectCallout">
            <a:avLst>
              <a:gd name="adj1" fmla="val -34931"/>
              <a:gd name="adj2" fmla="val -86685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your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counters have different values. The value of each group must be equal too.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78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1042 0.23078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04896 0.2902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5226 0.20208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08264 0.3900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03664 0.3099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1533 0.1759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17604 0.29467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07882 0.46273 " pathEditMode="relative" rAng="0" ptsTypes="AA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3768 0.37061 " pathEditMode="relative" rAng="0" ptsTypes="AA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20659 0.44699 " pathEditMode="relative" rAng="0" ptsTypes="AA">
                                      <p:cBhvr>
                                        <p:cTn id="3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0.07951 0.34167 " pathEditMode="relative" rAng="0" ptsTypes="AA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06007 0.26365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0782 0.35718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0757 0.30509 " pathEditMode="relative" rAng="0" ptsTypes="AA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23142 0.2213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077 0.41366 " pathEditMode="relative" rAng="0" ptsTypes="AA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9132 0.26227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2153 0.17523 " pathEditMode="relative" rAng="0" ptsTypes="AA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12118 0.45879 " pathEditMode="relative" rAng="0" ptsTypes="AA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2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1077 0.37593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09722 0.26342 " pathEditMode="relative" rAng="0" ptsTypes="AA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12639 0.45949 " pathEditMode="relative" rAng="0" ptsTypes="AA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00642 0.37523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6337 0.30139 " pathEditMode="relative" rAng="0" ptsTypes="AA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1" grpId="0" animBg="1"/>
      <p:bldP spid="21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/>
        </p:nvGraphicFramePr>
        <p:xfrm>
          <a:off x="1148202" y="2586817"/>
          <a:ext cx="3309745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8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72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94792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1197935" y="3211033"/>
            <a:ext cx="3203944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9512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939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42083 0.27338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53489 0.34143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3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52708 0.3761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22656 0.2467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-0.27465 0.30417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23333 0.3382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6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0121 0.27129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69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2835 0.3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3715 0.25324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19584 0.11528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5625 0.18888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3941 0.30208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1273 " pathEditMode="relative" rAng="0" ptsTypes="AA">
                                      <p:cBhvr>
                                        <p:cTn id="6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6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" grpId="0" animBg="1"/>
      <p:bldP spid="2" grpId="1" animBg="1"/>
      <p:bldP spid="2" grpId="2" animBg="1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/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99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  <p:bldP spid="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  <a:blipFill>
                <a:blip r:embed="rId5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96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9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96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0070C0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/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  <a:blipFill>
                <a:blip r:embed="rId6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4" name="Picture 5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" y="551806"/>
            <a:ext cx="1168264" cy="17211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6570" y="1395604"/>
            <a:ext cx="3619500" cy="30765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9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9" grpId="0"/>
      <p:bldP spid="40" grpId="0"/>
      <p:bldP spid="43" grpId="0"/>
      <p:bldP spid="44" grpId="0"/>
      <p:bldP spid="45" grpId="0"/>
      <p:bldP spid="46" grpId="0"/>
      <p:bldP spid="47" grpId="0"/>
      <p:bldP spid="50" grpId="0"/>
      <p:bldP spid="51" grpId="0"/>
      <p:bldP spid="53" grpId="0"/>
      <p:bldP spid="5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12038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66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00351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8" name="Picture 4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351" y="1064738"/>
            <a:ext cx="1116010" cy="815063"/>
          </a:xfrm>
          <a:prstGeom prst="rect">
            <a:avLst/>
          </a:prstGeom>
        </p:spPr>
      </p:pic>
      <p:pic>
        <p:nvPicPr>
          <p:cNvPr id="49" name="Picture 4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879" y="773355"/>
            <a:ext cx="1241638" cy="17543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814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43" grpId="0"/>
      <p:bldP spid="44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1848" y="3966402"/>
            <a:ext cx="1448553" cy="17543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73" y="4347202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19" y="4544258"/>
            <a:ext cx="741545" cy="1047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74" y="4864957"/>
            <a:ext cx="741545" cy="1047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8817" y="3196601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17204" y="33930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77" y="4385618"/>
            <a:ext cx="1427798" cy="17223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735527" y="379407"/>
            <a:ext cx="785916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Ron and Jack each have a packet of sweets.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There are 18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sweets in each packet.</a:t>
            </a: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They want to share the sweets equally with Mo.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many sweets will each boy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1848" y="3966402"/>
            <a:ext cx="1448553" cy="17543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77" y="4385618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73" y="4347202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19" y="4544258"/>
            <a:ext cx="741545" cy="1047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74" y="4864957"/>
            <a:ext cx="741545" cy="10477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91848" y="2621437"/>
                <a:ext cx="23066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36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848" y="2621437"/>
                <a:ext cx="2306695" cy="523220"/>
              </a:xfrm>
              <a:prstGeom prst="rect">
                <a:avLst/>
              </a:prstGeom>
              <a:blipFill>
                <a:blip r:embed="rId9"/>
                <a:stretch>
                  <a:fillRect l="-52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735527" y="379407"/>
            <a:ext cx="785916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Ron and Jack each have a packet of sweets.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There are 18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sweets in each packet.</a:t>
            </a: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They want to share the sweets equally with Mo.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many sweets will each boy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36407" y="2476013"/>
            <a:ext cx="2171447" cy="2068246"/>
            <a:chOff x="288142" y="249049"/>
            <a:chExt cx="2478605" cy="2448272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14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14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085473" y="257989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380154" y="392398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6863580" y="389984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646030" y="455084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061014" y="455084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679059" y="458195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094042" y="458195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16698" y="516785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6879715" y="517645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420173" y="5620941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6682797" y="5621788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79181" y="338965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boy will have 12 sweets.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207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9" grpId="0"/>
      <p:bldP spid="20" grpId="0"/>
      <p:bldP spid="2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294004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7|6.1|4.1|7.5|5.4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.9|1.4|1.8|3.5|5.5|1.4|5|12.2|4.1|1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0.7|7.3|1.4|0.8|2.8|1.9|5.8|1.3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6|10.8|4.3|3.9|6.4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6|2.1|1.1|3.2|2.5|5.1|1.4|4.5|2.8|21.2|1.3|14.2|4.4|3.5|2.4|3.2|0.8|1.8|3.3|2.6|0.8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20.2|2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4.3|4.5|6.7|1.1|0.7|1.4|4.8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522d4c35-b548-4432-90ae-af4376e1c4b4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1CD6033-A6F5-460B-A798-FAF2EE422450}"/>
</file>

<file path=docProps/app.xml><?xml version="1.0" encoding="utf-8"?>
<Properties xmlns="http://schemas.openxmlformats.org/officeDocument/2006/extended-properties" xmlns:vt="http://schemas.openxmlformats.org/officeDocument/2006/docPropsVTypes">
  <TotalTime>12493</TotalTime>
  <Words>360</Words>
  <Application>Microsoft Office PowerPoint</Application>
  <PresentationFormat>On-screen Show (4:3)</PresentationFormat>
  <Paragraphs>122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222</cp:revision>
  <dcterms:created xsi:type="dcterms:W3CDTF">2019-07-05T11:02:13Z</dcterms:created>
  <dcterms:modified xsi:type="dcterms:W3CDTF">2021-01-06T15:06:15Z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