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9"/>
  </p:handoutMasterIdLst>
  <p:sldIdLst>
    <p:sldId id="289" r:id="rId5"/>
    <p:sldId id="302" r:id="rId6"/>
    <p:sldId id="301" r:id="rId7"/>
    <p:sldId id="29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ire Cobb" initials="CC" lastIdx="1" clrIdx="0">
    <p:extLst>
      <p:ext uri="{19B8F6BF-5375-455C-9EA6-DF929625EA0E}">
        <p15:presenceInfo xmlns:p15="http://schemas.microsoft.com/office/powerpoint/2012/main" userId="2d0107288bb56a3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EA5E8B-BF25-406C-AB58-BA9B4749FFEB}" v="16" dt="2021-01-11T20:45:08.3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3725" autoAdjust="0"/>
  </p:normalViewPr>
  <p:slideViewPr>
    <p:cSldViewPr snapToGrid="0" showGuides="1">
      <p:cViewPr varScale="1">
        <p:scale>
          <a:sx n="49" d="100"/>
          <a:sy n="49" d="100"/>
        </p:scale>
        <p:origin x="66" y="828"/>
      </p:cViewPr>
      <p:guideLst>
        <p:guide orient="horz" pos="1344"/>
        <p:guide pos="576"/>
        <p:guide orient="horz" pos="3744"/>
        <p:guide pos="3840"/>
      </p:guideLst>
    </p:cSldViewPr>
  </p:slideViewPr>
  <p:outlineViewPr>
    <p:cViewPr>
      <p:scale>
        <a:sx n="33" d="100"/>
        <a:sy n="33" d="100"/>
      </p:scale>
      <p:origin x="0" y="-59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Cobb" userId="2d0107288bb56a33" providerId="LiveId" clId="{3EEA5E8B-BF25-406C-AB58-BA9B4749FFEB}"/>
    <pc:docChg chg="custSel modSld">
      <pc:chgData name="Claire Cobb" userId="2d0107288bb56a33" providerId="LiveId" clId="{3EEA5E8B-BF25-406C-AB58-BA9B4749FFEB}" dt="2021-01-11T20:45:08.351" v="16"/>
      <pc:docMkLst>
        <pc:docMk/>
      </pc:docMkLst>
      <pc:sldChg chg="addSp delSp modSp mod modTransition delAnim">
        <pc:chgData name="Claire Cobb" userId="2d0107288bb56a33" providerId="LiveId" clId="{3EEA5E8B-BF25-406C-AB58-BA9B4749FFEB}" dt="2021-01-11T20:35:39.285" v="3"/>
        <pc:sldMkLst>
          <pc:docMk/>
          <pc:sldMk cId="2437550428" sldId="289"/>
        </pc:sldMkLst>
        <pc:picChg chg="add del mod">
          <ac:chgData name="Claire Cobb" userId="2d0107288bb56a33" providerId="LiveId" clId="{3EEA5E8B-BF25-406C-AB58-BA9B4749FFEB}" dt="2021-01-11T20:35:02.450" v="1" actId="478"/>
          <ac:picMkLst>
            <pc:docMk/>
            <pc:sldMk cId="2437550428" sldId="289"/>
            <ac:picMk id="2" creationId="{D00D4439-8117-44DA-97B9-B91B080F8D17}"/>
          </ac:picMkLst>
        </pc:picChg>
        <pc:picChg chg="add mod">
          <ac:chgData name="Claire Cobb" userId="2d0107288bb56a33" providerId="LiveId" clId="{3EEA5E8B-BF25-406C-AB58-BA9B4749FFEB}" dt="2021-01-11T20:35:39.285" v="3"/>
          <ac:picMkLst>
            <pc:docMk/>
            <pc:sldMk cId="2437550428" sldId="289"/>
            <ac:picMk id="5" creationId="{6A7DE152-6604-4531-98E7-3DBB1D422A00}"/>
          </ac:picMkLst>
        </pc:picChg>
        <pc:inkChg chg="del">
          <ac:chgData name="Claire Cobb" userId="2d0107288bb56a33" providerId="LiveId" clId="{3EEA5E8B-BF25-406C-AB58-BA9B4749FFEB}" dt="2021-01-11T20:34:57.876" v="0"/>
          <ac:inkMkLst>
            <pc:docMk/>
            <pc:sldMk cId="2437550428" sldId="289"/>
            <ac:inkMk id="9" creationId="{746395D2-F333-4CE2-A871-291572132BC8}"/>
          </ac:inkMkLst>
        </pc:inkChg>
      </pc:sldChg>
      <pc:sldChg chg="addSp delSp modSp modTransition modAnim">
        <pc:chgData name="Claire Cobb" userId="2d0107288bb56a33" providerId="LiveId" clId="{3EEA5E8B-BF25-406C-AB58-BA9B4749FFEB}" dt="2021-01-11T20:45:08.351" v="16"/>
        <pc:sldMkLst>
          <pc:docMk/>
          <pc:sldMk cId="2602246923" sldId="293"/>
        </pc:sldMkLst>
        <pc:picChg chg="add del mod">
          <ac:chgData name="Claire Cobb" userId="2d0107288bb56a33" providerId="LiveId" clId="{3EEA5E8B-BF25-406C-AB58-BA9B4749FFEB}" dt="2021-01-11T20:44:31.388" v="15"/>
          <ac:picMkLst>
            <pc:docMk/>
            <pc:sldMk cId="2602246923" sldId="293"/>
            <ac:picMk id="2" creationId="{2C5DBCD9-4FE3-49EE-877D-BD27A1962C00}"/>
          </ac:picMkLst>
        </pc:picChg>
        <pc:picChg chg="add mod">
          <ac:chgData name="Claire Cobb" userId="2d0107288bb56a33" providerId="LiveId" clId="{3EEA5E8B-BF25-406C-AB58-BA9B4749FFEB}" dt="2021-01-11T20:45:08.351" v="16"/>
          <ac:picMkLst>
            <pc:docMk/>
            <pc:sldMk cId="2602246923" sldId="293"/>
            <ac:picMk id="4" creationId="{400052C5-7125-44EC-870E-6894D450DB77}"/>
          </ac:picMkLst>
        </pc:picChg>
      </pc:sldChg>
      <pc:sldChg chg="addSp delSp modSp modTransition modAnim">
        <pc:chgData name="Claire Cobb" userId="2d0107288bb56a33" providerId="LiveId" clId="{3EEA5E8B-BF25-406C-AB58-BA9B4749FFEB}" dt="2021-01-11T20:41:31.404" v="13"/>
        <pc:sldMkLst>
          <pc:docMk/>
          <pc:sldMk cId="524939592" sldId="301"/>
        </pc:sldMkLst>
        <pc:picChg chg="add del mod">
          <ac:chgData name="Claire Cobb" userId="2d0107288bb56a33" providerId="LiveId" clId="{3EEA5E8B-BF25-406C-AB58-BA9B4749FFEB}" dt="2021-01-11T20:39:30.240" v="8"/>
          <ac:picMkLst>
            <pc:docMk/>
            <pc:sldMk cId="524939592" sldId="301"/>
            <ac:picMk id="2" creationId="{2C4BEF05-C59B-4C22-8FB7-D55E71563AA8}"/>
          </ac:picMkLst>
        </pc:picChg>
        <pc:picChg chg="add del mod">
          <ac:chgData name="Claire Cobb" userId="2d0107288bb56a33" providerId="LiveId" clId="{3EEA5E8B-BF25-406C-AB58-BA9B4749FFEB}" dt="2021-01-11T20:40:29.842" v="10"/>
          <ac:picMkLst>
            <pc:docMk/>
            <pc:sldMk cId="524939592" sldId="301"/>
            <ac:picMk id="4" creationId="{16373B74-BA0F-47E3-A754-B6F61646018E}"/>
          </ac:picMkLst>
        </pc:picChg>
        <pc:picChg chg="add del mod">
          <ac:chgData name="Claire Cobb" userId="2d0107288bb56a33" providerId="LiveId" clId="{3EEA5E8B-BF25-406C-AB58-BA9B4749FFEB}" dt="2021-01-11T20:41:04.337" v="12"/>
          <ac:picMkLst>
            <pc:docMk/>
            <pc:sldMk cId="524939592" sldId="301"/>
            <ac:picMk id="6" creationId="{8438F41E-60F7-4313-BDB1-52D56190E82A}"/>
          </ac:picMkLst>
        </pc:picChg>
        <pc:picChg chg="add mod">
          <ac:chgData name="Claire Cobb" userId="2d0107288bb56a33" providerId="LiveId" clId="{3EEA5E8B-BF25-406C-AB58-BA9B4749FFEB}" dt="2021-01-11T20:41:31.404" v="13"/>
          <ac:picMkLst>
            <pc:docMk/>
            <pc:sldMk cId="524939592" sldId="301"/>
            <ac:picMk id="8" creationId="{20526FAD-4F38-450D-BCAD-B0F2272741DF}"/>
          </ac:picMkLst>
        </pc:picChg>
      </pc:sldChg>
      <pc:sldChg chg="addSp delSp modSp modTransition modAnim">
        <pc:chgData name="Claire Cobb" userId="2d0107288bb56a33" providerId="LiveId" clId="{3EEA5E8B-BF25-406C-AB58-BA9B4749FFEB}" dt="2021-01-11T20:38:41.554" v="6"/>
        <pc:sldMkLst>
          <pc:docMk/>
          <pc:sldMk cId="2174736287" sldId="302"/>
        </pc:sldMkLst>
        <pc:picChg chg="add del mod">
          <ac:chgData name="Claire Cobb" userId="2d0107288bb56a33" providerId="LiveId" clId="{3EEA5E8B-BF25-406C-AB58-BA9B4749FFEB}" dt="2021-01-11T20:36:51.076" v="5"/>
          <ac:picMkLst>
            <pc:docMk/>
            <pc:sldMk cId="2174736287" sldId="302"/>
            <ac:picMk id="2" creationId="{BAA1ECE9-9904-4839-9F01-37EA62318977}"/>
          </ac:picMkLst>
        </pc:picChg>
        <pc:picChg chg="add mod">
          <ac:chgData name="Claire Cobb" userId="2d0107288bb56a33" providerId="LiveId" clId="{3EEA5E8B-BF25-406C-AB58-BA9B4749FFEB}" dt="2021-01-11T20:38:41.554" v="6"/>
          <ac:picMkLst>
            <pc:docMk/>
            <pc:sldMk cId="2174736287" sldId="302"/>
            <ac:picMk id="4" creationId="{AF7D514A-6F89-4909-8613-D5EB09EB9E3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t>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7.png"/><Relationship Id="rId5" Type="http://schemas.openxmlformats.org/officeDocument/2006/relationships/image" Target="../media/image19.jpeg"/><Relationship Id="rId4" Type="http://schemas.openxmlformats.org/officeDocument/2006/relationships/hyperlink" Target="https://www.youtube.com/watch?v=L89nN03pBz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hyperlink" Target="https://youtu.be/7sUNXA4NYK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Year 1 and 2 Music Home School Learning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B348B4-1179-40C0-B903-717D79F0A3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+mj-lt"/>
              </a:rPr>
              <a:t>Week 3</a:t>
            </a:r>
          </a:p>
          <a:p>
            <a:endParaRPr lang="en-US" dirty="0"/>
          </a:p>
        </p:txBody>
      </p:sp>
      <p:pic>
        <p:nvPicPr>
          <p:cNvPr id="12" name="Graphic 11" descr="Illustration of a pencil character ">
            <a:extLst>
              <a:ext uri="{FF2B5EF4-FFF2-40B4-BE49-F238E27FC236}">
                <a16:creationId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077964">
            <a:off x="1811563" y="4144102"/>
            <a:ext cx="1155789" cy="1971643"/>
          </a:xfrm>
          <a:prstGeom prst="rect">
            <a:avLst/>
          </a:prstGeom>
        </p:spPr>
      </p:pic>
      <p:pic>
        <p:nvPicPr>
          <p:cNvPr id="8" name="Graphic 7" descr="Illustration of a blue bag of school supplies character ">
            <a:extLst>
              <a:ext uri="{FF2B5EF4-FFF2-40B4-BE49-F238E27FC236}">
                <a16:creationId xmlns:a16="http://schemas.microsoft.com/office/drawing/2014/main" id="{F3A63EAE-D921-4D74-B1C8-6D0E847DFD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422560" y="4391095"/>
            <a:ext cx="2483858" cy="1709233"/>
          </a:xfrm>
          <a:prstGeom prst="rect">
            <a:avLst/>
          </a:prstGeom>
        </p:spPr>
      </p:pic>
      <p:pic>
        <p:nvPicPr>
          <p:cNvPr id="10" name="Graphic 9" descr="Illustration of a purple book character ">
            <a:extLst>
              <a:ext uri="{FF2B5EF4-FFF2-40B4-BE49-F238E27FC236}">
                <a16:creationId xmlns:a16="http://schemas.microsoft.com/office/drawing/2014/main" id="{8A4FC9B1-AAE5-49E7-9209-B1CD7DC8CD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flipH="1">
            <a:off x="6269620" y="4059937"/>
            <a:ext cx="1775352" cy="2059055"/>
          </a:xfrm>
          <a:prstGeom prst="rect">
            <a:avLst/>
          </a:prstGeom>
        </p:spPr>
      </p:pic>
      <p:pic>
        <p:nvPicPr>
          <p:cNvPr id="6" name="Graphic 5" descr="Illustration of a globe character ">
            <a:extLst>
              <a:ext uri="{FF2B5EF4-FFF2-40B4-BE49-F238E27FC236}">
                <a16:creationId xmlns:a16="http://schemas.microsoft.com/office/drawing/2014/main" id="{A1CF0450-3738-4D52-BF18-A90C1F16AC6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408174" y="4442978"/>
            <a:ext cx="2213723" cy="174884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A7DE152-6604-4531-98E7-3DBB1D422A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58"/>
    </mc:Choice>
    <mc:Fallback>
      <p:transition spd="slow" advTm="19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61755D0-5562-4A11-BF40-227C0B57E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19" y="946653"/>
            <a:ext cx="7322983" cy="653547"/>
          </a:xfrm>
        </p:spPr>
        <p:txBody>
          <a:bodyPr>
            <a:normAutofit fontScale="90000"/>
          </a:bodyPr>
          <a:lstStyle/>
          <a:p>
            <a:r>
              <a:rPr lang="en-US" dirty="0"/>
              <a:t>Listening to your surroundings</a:t>
            </a:r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89120" y="1935634"/>
            <a:ext cx="6858000" cy="423367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US" dirty="0"/>
              <a:t>If you can, go outside into your garden or even just open the window...</a:t>
            </a: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/>
              <a:t>What sounds can you hear?</a:t>
            </a: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/>
              <a:t>Draw a picture of what you hear, and don't be afraid to use your imagination!</a:t>
            </a: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/>
              <a:t>Think about what sort of music would go with what you hear...</a:t>
            </a:r>
          </a:p>
          <a:p>
            <a:endParaRPr lang="en-US" dirty="0"/>
          </a:p>
        </p:txBody>
      </p:sp>
      <p:pic>
        <p:nvPicPr>
          <p:cNvPr id="7" name="Picture 6" descr="Colorful Musical Notes Royalty Free Cliparts, Vectors, And Stock  Illustration. Image 6568590.">
            <a:extLst>
              <a:ext uri="{FF2B5EF4-FFF2-40B4-BE49-F238E27FC236}">
                <a16:creationId xmlns:a16="http://schemas.microsoft.com/office/drawing/2014/main" id="{346E6F17-F844-418A-BA2E-9895D3F193B4}"/>
              </a:ext>
            </a:extLst>
          </p:cNvPr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25" y="1935634"/>
            <a:ext cx="3037116" cy="2144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F7D514A-6F89-4909-8613-D5EB09EB9E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3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34"/>
    </mc:Choice>
    <mc:Fallback>
      <p:transition spd="slow" advTm="187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34B320A-560D-4493-AA6A-79A2C8DC3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Singing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1500"/>
              </a:spcBef>
              <a:spcAft>
                <a:spcPts val="2250"/>
              </a:spcAft>
            </a:pPr>
            <a:r>
              <a:rPr lang="en-US" dirty="0"/>
              <a:t>Make up a song about washing your hands. You can use a well-known tune or come up with one of your own. Get someone to time how long it takes to sing whilst you actually wash your hands. </a:t>
            </a:r>
          </a:p>
          <a:p>
            <a:r>
              <a:rPr lang="en-US" dirty="0"/>
              <a:t>Here is a link to a Baby Shark Washing Hands song to give you some ideas.</a:t>
            </a:r>
          </a:p>
          <a:p>
            <a:endParaRPr lang="en-US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US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https://www.youtube.com/watch?v=L89nN03pBzI</a:t>
            </a:r>
            <a:endParaRPr lang="en-US" dirty="0"/>
          </a:p>
        </p:txBody>
      </p:sp>
      <p:pic>
        <p:nvPicPr>
          <p:cNvPr id="7" name="Picture 6" descr="Cartoon Singers High Res Stock Images | Shutterstock">
            <a:extLst>
              <a:ext uri="{FF2B5EF4-FFF2-40B4-BE49-F238E27FC236}">
                <a16:creationId xmlns:a16="http://schemas.microsoft.com/office/drawing/2014/main" id="{B9DC5538-3AF5-4771-9541-C31FEBF2DC65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17"/>
          <a:stretch/>
        </p:blipFill>
        <p:spPr bwMode="auto">
          <a:xfrm>
            <a:off x="8054503" y="4553711"/>
            <a:ext cx="2049618" cy="21000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0526FAD-4F38-450D-BCAD-B0F2272741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21"/>
    </mc:Choice>
    <mc:Fallback>
      <p:transition spd="slow" advTm="20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Make and Create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913294"/>
            <a:ext cx="6400800" cy="4206240"/>
          </a:xfrm>
        </p:spPr>
        <p:txBody>
          <a:bodyPr/>
          <a:lstStyle/>
          <a:p>
            <a:pPr marL="28575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dirty="0"/>
              <a:t>Watch the video below about making homemade instruments. Choose one to make and then create a piece of music using loud and soft sounds and going at fast and slow speeds.</a:t>
            </a:r>
          </a:p>
          <a:p>
            <a:pPr marL="28575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https://youtu.be/7sUNXA4NYKI</a:t>
            </a:r>
            <a:endParaRPr lang="en-US" dirty="0"/>
          </a:p>
          <a:p>
            <a:pPr marL="285750" indent="-285750" algn="l">
              <a:lnSpc>
                <a:spcPts val="28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37692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Drum clip art cartoon Royalty Free Vector Image">
            <a:extLst>
              <a:ext uri="{FF2B5EF4-FFF2-40B4-BE49-F238E27FC236}">
                <a16:creationId xmlns:a16="http://schemas.microsoft.com/office/drawing/2014/main" id="{3853355C-8A75-48BD-A08A-83D64B283E63}"/>
              </a:ext>
            </a:extLst>
          </p:cNvPr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177" b="8259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230"/>
          <a:stretch/>
        </p:blipFill>
        <p:spPr bwMode="auto">
          <a:xfrm flipH="1">
            <a:off x="7984638" y="2196019"/>
            <a:ext cx="3135108" cy="24659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00052C5-7125-44EC-870E-6894D450DB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4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35"/>
    </mc:Choice>
    <mc:Fallback>
      <p:transition spd="slow" advTm="26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penHousePresentation_Elementary_Win32_JB_v2" id="{76CC1F8F-1616-4FD5-B5D9-5288357CAB76}" vid="{CCFA5B03-57D1-4BF3-98DD-85D1A7F0A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2f1b26f6-7691-4ab4-a457-b49516d0f03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431A9B-4B87-4F2F-AB9E-CAE6A6729B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4EED2D-C894-47C4-9CDD-55EC03B2713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96DEE0D9-EA6E-4D14-84A8-0047C8EADC2E}"/>
</file>

<file path=docProps/app.xml><?xml version="1.0" encoding="utf-8"?>
<Properties xmlns="http://schemas.openxmlformats.org/officeDocument/2006/extended-properties" xmlns:vt="http://schemas.openxmlformats.org/officeDocument/2006/docPropsVTypes">
  <Template>Open house presentation</Template>
  <TotalTime>56</TotalTime>
  <Words>181</Words>
  <Application>Microsoft Office PowerPoint</Application>
  <PresentationFormat>Widescreen</PresentationFormat>
  <Paragraphs>15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Kristen ITC</vt:lpstr>
      <vt:lpstr>Quire Sans</vt:lpstr>
      <vt:lpstr>Symbol</vt:lpstr>
      <vt:lpstr>Office Theme</vt:lpstr>
      <vt:lpstr>PowerPoint Presentation</vt:lpstr>
      <vt:lpstr>Listening to your surroundings</vt:lpstr>
      <vt:lpstr>Singing</vt:lpstr>
      <vt:lpstr>Make and Create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Cobb</dc:creator>
  <cp:lastModifiedBy>Claire Cobb</cp:lastModifiedBy>
  <cp:revision>2</cp:revision>
  <dcterms:created xsi:type="dcterms:W3CDTF">2021-01-11T19:34:03Z</dcterms:created>
  <dcterms:modified xsi:type="dcterms:W3CDTF">2021-01-11T20:45:16Z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