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8F5B96-C239-380A-8E5E-5832CAEAFD1D}" v="1" dt="2021-01-20T18:09:38.224"/>
    <p1510:client id="{FF27985C-41E5-967A-3041-0573CE2DCA98}" v="10" dt="2021-01-20T17:17:37.4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y Smith" userId="2ba32666-98f6-471f-94c9-57405c6f1c31" providerId="ADAL" clId="{B82630F5-6A35-47C6-AB4C-1AA6EAC3B484}"/>
    <pc:docChg chg="custSel addSld modSld">
      <pc:chgData name="Tracy Smith" userId="2ba32666-98f6-471f-94c9-57405c6f1c31" providerId="ADAL" clId="{B82630F5-6A35-47C6-AB4C-1AA6EAC3B484}" dt="2021-01-19T20:07:59.141" v="169" actId="20577"/>
      <pc:docMkLst>
        <pc:docMk/>
      </pc:docMkLst>
      <pc:sldChg chg="addSp delSp modSp mod">
        <pc:chgData name="Tracy Smith" userId="2ba32666-98f6-471f-94c9-57405c6f1c31" providerId="ADAL" clId="{B82630F5-6A35-47C6-AB4C-1AA6EAC3B484}" dt="2021-01-19T20:07:59.141" v="169" actId="20577"/>
        <pc:sldMkLst>
          <pc:docMk/>
          <pc:sldMk cId="1661789003" sldId="262"/>
        </pc:sldMkLst>
        <pc:spChg chg="del mod">
          <ac:chgData name="Tracy Smith" userId="2ba32666-98f6-471f-94c9-57405c6f1c31" providerId="ADAL" clId="{B82630F5-6A35-47C6-AB4C-1AA6EAC3B484}" dt="2021-01-19T20:04:21.978" v="8" actId="478"/>
          <ac:spMkLst>
            <pc:docMk/>
            <pc:sldMk cId="1661789003" sldId="262"/>
            <ac:spMk id="2" creationId="{2E5C7EB9-7C82-4144-BF2F-D6B4FD8BCC82}"/>
          </ac:spMkLst>
        </pc:spChg>
        <pc:spChg chg="mod">
          <ac:chgData name="Tracy Smith" userId="2ba32666-98f6-471f-94c9-57405c6f1c31" providerId="ADAL" clId="{B82630F5-6A35-47C6-AB4C-1AA6EAC3B484}" dt="2021-01-19T20:07:59.141" v="169" actId="20577"/>
          <ac:spMkLst>
            <pc:docMk/>
            <pc:sldMk cId="1661789003" sldId="262"/>
            <ac:spMk id="3" creationId="{FA36A822-26FA-425C-919C-BDBABEF7808A}"/>
          </ac:spMkLst>
        </pc:spChg>
        <pc:picChg chg="add mod modCrop">
          <ac:chgData name="Tracy Smith" userId="2ba32666-98f6-471f-94c9-57405c6f1c31" providerId="ADAL" clId="{B82630F5-6A35-47C6-AB4C-1AA6EAC3B484}" dt="2021-01-19T20:05:45.406" v="18" actId="732"/>
          <ac:picMkLst>
            <pc:docMk/>
            <pc:sldMk cId="1661789003" sldId="262"/>
            <ac:picMk id="5" creationId="{966B477C-ACF1-4B9F-B722-E47593D64C64}"/>
          </ac:picMkLst>
        </pc:picChg>
        <pc:picChg chg="add mod modCrop">
          <ac:chgData name="Tracy Smith" userId="2ba32666-98f6-471f-94c9-57405c6f1c31" providerId="ADAL" clId="{B82630F5-6A35-47C6-AB4C-1AA6EAC3B484}" dt="2021-01-19T20:05:34.376" v="17" actId="1076"/>
          <ac:picMkLst>
            <pc:docMk/>
            <pc:sldMk cId="1661789003" sldId="262"/>
            <ac:picMk id="7" creationId="{EFE39235-C9C5-489E-95FA-FC079A15E89F}"/>
          </ac:picMkLst>
        </pc:picChg>
      </pc:sldChg>
      <pc:sldChg chg="new">
        <pc:chgData name="Tracy Smith" userId="2ba32666-98f6-471f-94c9-57405c6f1c31" providerId="ADAL" clId="{B82630F5-6A35-47C6-AB4C-1AA6EAC3B484}" dt="2021-01-19T20:03:02.007" v="0" actId="680"/>
        <pc:sldMkLst>
          <pc:docMk/>
          <pc:sldMk cId="3552117817" sldId="263"/>
        </pc:sldMkLst>
      </pc:sldChg>
    </pc:docChg>
  </pc:docChgLst>
  <pc:docChgLst>
    <pc:chgData name="Tracy Smith" userId="S::tsmith@stpeters-farnham.surrey.sch.uk::2ba32666-98f6-471f-94c9-57405c6f1c31" providerId="AD" clId="Web-{CF8F5B96-C239-380A-8E5E-5832CAEAFD1D}"/>
    <pc:docChg chg="delSld">
      <pc:chgData name="Tracy Smith" userId="S::tsmith@stpeters-farnham.surrey.sch.uk::2ba32666-98f6-471f-94c9-57405c6f1c31" providerId="AD" clId="Web-{CF8F5B96-C239-380A-8E5E-5832CAEAFD1D}" dt="2021-01-20T18:09:38.224" v="0"/>
      <pc:docMkLst>
        <pc:docMk/>
      </pc:docMkLst>
      <pc:sldChg chg="del">
        <pc:chgData name="Tracy Smith" userId="S::tsmith@stpeters-farnham.surrey.sch.uk::2ba32666-98f6-471f-94c9-57405c6f1c31" providerId="AD" clId="Web-{CF8F5B96-C239-380A-8E5E-5832CAEAFD1D}" dt="2021-01-20T18:09:38.224" v="0"/>
        <pc:sldMkLst>
          <pc:docMk/>
          <pc:sldMk cId="3552117817" sldId="263"/>
        </pc:sldMkLst>
      </pc:sldChg>
    </pc:docChg>
  </pc:docChgLst>
  <pc:docChgLst>
    <pc:chgData name="Tracy Smith" userId="S::tsmith@stpeters-farnham.surrey.sch.uk::2ba32666-98f6-471f-94c9-57405c6f1c31" providerId="AD" clId="Web-{FF27985C-41E5-967A-3041-0573CE2DCA98}"/>
    <pc:docChg chg="modSld">
      <pc:chgData name="Tracy Smith" userId="S::tsmith@stpeters-farnham.surrey.sch.uk::2ba32666-98f6-471f-94c9-57405c6f1c31" providerId="AD" clId="Web-{FF27985C-41E5-967A-3041-0573CE2DCA98}" dt="2021-01-20T17:17:37.430" v="4" actId="20577"/>
      <pc:docMkLst>
        <pc:docMk/>
      </pc:docMkLst>
      <pc:sldChg chg="modSp">
        <pc:chgData name="Tracy Smith" userId="S::tsmith@stpeters-farnham.surrey.sch.uk::2ba32666-98f6-471f-94c9-57405c6f1c31" providerId="AD" clId="Web-{FF27985C-41E5-967A-3041-0573CE2DCA98}" dt="2021-01-20T17:17:37.430" v="4" actId="20577"/>
        <pc:sldMkLst>
          <pc:docMk/>
          <pc:sldMk cId="2253430925" sldId="256"/>
        </pc:sldMkLst>
        <pc:spChg chg="mod">
          <ac:chgData name="Tracy Smith" userId="S::tsmith@stpeters-farnham.surrey.sch.uk::2ba32666-98f6-471f-94c9-57405c6f1c31" providerId="AD" clId="Web-{FF27985C-41E5-967A-3041-0573CE2DCA98}" dt="2021-01-20T17:17:37.430" v="4" actId="20577"/>
          <ac:spMkLst>
            <pc:docMk/>
            <pc:sldMk cId="2253430925" sldId="256"/>
            <ac:spMk id="2" creationId="{D090E7BA-7A89-4934-BADD-A5D624C920B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1/20/2021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1/20/2021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1/20/2021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0E7BA-7A89-4934-BADD-A5D624C92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88" y="3428998"/>
            <a:ext cx="7904586" cy="2268559"/>
          </a:xfrm>
        </p:spPr>
        <p:txBody>
          <a:bodyPr>
            <a:normAutofit/>
          </a:bodyPr>
          <a:lstStyle/>
          <a:p>
            <a:r>
              <a:rPr lang="en-GB"/>
              <a:t>Wednesday 27</a:t>
            </a:r>
            <a:r>
              <a:rPr lang="en-GB" baseline="30000"/>
              <a:t>th</a:t>
            </a:r>
            <a:r>
              <a:rPr lang="en-GB"/>
              <a:t> January 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2EB9D0-6372-48BA-8BAF-078ACB2568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Day 3 Week 4</a:t>
            </a:r>
          </a:p>
          <a:p>
            <a:r>
              <a:rPr lang="en-GB"/>
              <a:t>Check you have all you need before you begin!</a:t>
            </a:r>
          </a:p>
        </p:txBody>
      </p:sp>
    </p:spTree>
    <p:extLst>
      <p:ext uri="{BB962C8B-B14F-4D97-AF65-F5344CB8AC3E}">
        <p14:creationId xmlns:p14="http://schemas.microsoft.com/office/powerpoint/2010/main" val="225343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8E6FC-766F-497C-B4BF-FE124772C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1392" y="3782237"/>
            <a:ext cx="3446491" cy="2267707"/>
          </a:xfrm>
        </p:spPr>
        <p:txBody>
          <a:bodyPr/>
          <a:lstStyle/>
          <a:p>
            <a:r>
              <a:rPr lang="en-GB"/>
              <a:t>Remember how to cut and paste the web address into the browser bar to access the You Tube clip.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374300-ADCB-41C2-B733-D1784A35A8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777" t="20712" r="28500" b="18154"/>
          <a:stretch/>
        </p:blipFill>
        <p:spPr>
          <a:xfrm>
            <a:off x="182881" y="154642"/>
            <a:ext cx="7568511" cy="6548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584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50C9F-66EF-4032-9E4E-47C4E3D3B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C71A0E-8EE9-4D61-A56F-0DC623071E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5E481F-7061-482C-ABE9-0625522D79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54" t="24603" r="29731" b="19575"/>
          <a:stretch/>
        </p:blipFill>
        <p:spPr>
          <a:xfrm>
            <a:off x="1730326" y="419641"/>
            <a:ext cx="9045526" cy="674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494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631AF-3C17-4D2E-9BFD-7B2EBE04B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402866-2F6D-4140-8C45-173E13EAF4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5EAADD-98F5-4E0D-ACDB-751BC12ED5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53" t="29913" r="29154" b="17523"/>
          <a:stretch/>
        </p:blipFill>
        <p:spPr>
          <a:xfrm>
            <a:off x="976078" y="351692"/>
            <a:ext cx="9124525" cy="631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484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92D09-9BE8-424A-9711-6EDEDD8A5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6116" y="1560008"/>
            <a:ext cx="4218044" cy="2266666"/>
          </a:xfrm>
        </p:spPr>
        <p:txBody>
          <a:bodyPr/>
          <a:lstStyle/>
          <a:p>
            <a:r>
              <a:rPr lang="en-GB"/>
              <a:t>How would YOU feel? Why?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02CE37-8FA3-4E70-8AF7-8917F47320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462" t="23167" r="28692" b="19985"/>
          <a:stretch/>
        </p:blipFill>
        <p:spPr>
          <a:xfrm>
            <a:off x="100737" y="0"/>
            <a:ext cx="5345723" cy="38967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AA8D05-B4AE-4DF2-BEA5-BD7CFD09A0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92" t="24603" r="28461" b="20601"/>
          <a:stretch/>
        </p:blipFill>
        <p:spPr>
          <a:xfrm>
            <a:off x="100736" y="3429000"/>
            <a:ext cx="5345723" cy="3756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003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22EA2-86DB-40BB-9201-2DC762156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303A7-45E5-4681-A633-306F40E25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655731-42C6-44DB-952E-6FA4D80A00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808" t="19267" r="19461" b="11764"/>
          <a:stretch/>
        </p:blipFill>
        <p:spPr>
          <a:xfrm>
            <a:off x="1097279" y="99582"/>
            <a:ext cx="10031413" cy="6301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001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36A822-26FA-425C-919C-BDBABEF78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8996" y="842295"/>
            <a:ext cx="4400924" cy="2266666"/>
          </a:xfrm>
        </p:spPr>
        <p:txBody>
          <a:bodyPr/>
          <a:lstStyle/>
          <a:p>
            <a:r>
              <a:rPr lang="en-GB"/>
              <a:t>Describe how you would feel during a broomstick lesson. Write in first person (about yourself). Use conjunctions to make your sentences more complex.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6B477C-ACF1-4B9F-B722-E47593D64C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269" t="27479" r="30999" b="25116"/>
          <a:stretch/>
        </p:blipFill>
        <p:spPr>
          <a:xfrm>
            <a:off x="135907" y="179577"/>
            <a:ext cx="4965896" cy="32494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E39235-C9C5-489E-95FA-FC079A15E8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77" t="25345" r="31693" b="27250"/>
          <a:stretch/>
        </p:blipFill>
        <p:spPr>
          <a:xfrm>
            <a:off x="135907" y="3423640"/>
            <a:ext cx="4965896" cy="324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7890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8258B1-AB4F-47E0-9DFD-F893DF3C66F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117AA2-5D99-4251-B939-FCCDFF6CC61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E81A981-31A3-444B-BF44-E7D932EA9E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{B5C930C3-D985-46EB-99CF-6A499B0F8BEA}tf16401375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Madison</vt:lpstr>
      <vt:lpstr>Wednesday 27th January 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27th February 2021</dc:title>
  <dc:creator>Tracy Smith</dc:creator>
  <cp:revision>2</cp:revision>
  <dcterms:created xsi:type="dcterms:W3CDTF">2021-01-19T19:06:30Z</dcterms:created>
  <dcterms:modified xsi:type="dcterms:W3CDTF">2021-01-20T18:09:38Z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