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298" r:id="rId13"/>
    <p:sldId id="308" r:id="rId14"/>
    <p:sldId id="299" r:id="rId15"/>
    <p:sldId id="319" r:id="rId16"/>
    <p:sldId id="320" r:id="rId17"/>
    <p:sldId id="300" r:id="rId18"/>
    <p:sldId id="309" r:id="rId19"/>
    <p:sldId id="310" r:id="rId20"/>
    <p:sldId id="311" r:id="rId21"/>
    <p:sldId id="312" r:id="rId22"/>
    <p:sldId id="306" r:id="rId23"/>
    <p:sldId id="301" r:id="rId24"/>
    <p:sldId id="313" r:id="rId25"/>
    <p:sldId id="314" r:id="rId26"/>
    <p:sldId id="315" r:id="rId27"/>
    <p:sldId id="316" r:id="rId28"/>
    <p:sldId id="317" r:id="rId29"/>
    <p:sldId id="318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185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185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1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9.png"/><Relationship Id="rId11" Type="http://schemas.openxmlformats.org/officeDocument/2006/relationships/image" Target="../media/image20.png"/><Relationship Id="rId5" Type="http://schemas.openxmlformats.org/officeDocument/2006/relationships/image" Target="../media/image18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0.png"/><Relationship Id="rId5" Type="http://schemas.openxmlformats.org/officeDocument/2006/relationships/image" Target="../media/image1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0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0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44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9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47.png"/><Relationship Id="rId5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16359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84217" y="562572"/>
                <a:ext cx="2011680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562572"/>
                <a:ext cx="2011680" cy="800219"/>
              </a:xfrm>
              <a:prstGeom prst="rect">
                <a:avLst/>
              </a:prstGeom>
              <a:blipFill>
                <a:blip r:embed="rId4"/>
                <a:stretch>
                  <a:fillRect l="-6364" t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84217" y="1074110"/>
                <a:ext cx="2011680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074110"/>
                <a:ext cx="2011680" cy="800219"/>
              </a:xfrm>
              <a:prstGeom prst="rect">
                <a:avLst/>
              </a:prstGeom>
              <a:blipFill>
                <a:blip r:embed="rId5"/>
                <a:stretch>
                  <a:fillRect l="-6364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1,000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blipFill>
                <a:blip r:embed="rId6"/>
                <a:stretch>
                  <a:fillRect l="-4110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2622391"/>
            <a:ext cx="806412" cy="786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2608722"/>
            <a:ext cx="806412" cy="786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3319158"/>
            <a:ext cx="806412" cy="786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193" y="2608722"/>
            <a:ext cx="806412" cy="7865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80821"/>
              </p:ext>
            </p:extLst>
          </p:nvPr>
        </p:nvGraphicFramePr>
        <p:xfrm>
          <a:off x="1277765" y="4489200"/>
          <a:ext cx="609600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788735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68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0644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648151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2172775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807880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520915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3817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71231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56610657"/>
                    </a:ext>
                  </a:extLst>
                </a:gridCol>
              </a:tblGrid>
              <a:tr h="370840">
                <a:tc gridSpan="10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112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03964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0C1758E-168A-49E6-9AA1-F7A554053729}"/>
                  </a:ext>
                </a:extLst>
              </p:cNvPr>
              <p:cNvSpPr txBox="1"/>
              <p:nvPr/>
            </p:nvSpPr>
            <p:spPr>
              <a:xfrm>
                <a:off x="3807990" y="2793951"/>
                <a:ext cx="2074309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100		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0C1758E-168A-49E6-9AA1-F7A5540537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990" y="2793951"/>
                <a:ext cx="2074309" cy="800219"/>
              </a:xfrm>
              <a:prstGeom prst="rect">
                <a:avLst/>
              </a:prstGeom>
              <a:blipFill>
                <a:blip r:embed="rId13"/>
                <a:stretch>
                  <a:fillRect t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84217" y="562572"/>
                <a:ext cx="2011680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562572"/>
                <a:ext cx="2011680" cy="800219"/>
              </a:xfrm>
              <a:prstGeom prst="rect">
                <a:avLst/>
              </a:prstGeom>
              <a:blipFill>
                <a:blip r:embed="rId5"/>
                <a:stretch>
                  <a:fillRect l="-6364" t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84217" y="1074110"/>
                <a:ext cx="2011680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074110"/>
                <a:ext cx="2011680" cy="800219"/>
              </a:xfrm>
              <a:prstGeom prst="rect">
                <a:avLst/>
              </a:prstGeom>
              <a:blipFill>
                <a:blip r:embed="rId6"/>
                <a:stretch>
                  <a:fillRect l="-6364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1,000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blipFill>
                <a:blip r:embed="rId7"/>
                <a:stretch>
                  <a:fillRect l="-4110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2622391"/>
            <a:ext cx="806412" cy="786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2608722"/>
            <a:ext cx="806412" cy="786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3319158"/>
            <a:ext cx="806412" cy="786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9193" y="2608722"/>
            <a:ext cx="806412" cy="7865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807990" y="2793951"/>
                <a:ext cx="2074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   100		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990" y="2793951"/>
                <a:ext cx="2074309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452717"/>
              </p:ext>
            </p:extLst>
          </p:nvPr>
        </p:nvGraphicFramePr>
        <p:xfrm>
          <a:off x="1277765" y="4489200"/>
          <a:ext cx="609600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788735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68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0644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648151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2172775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807880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520915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3817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71231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56610657"/>
                    </a:ext>
                  </a:extLst>
                </a:gridCol>
              </a:tblGrid>
              <a:tr h="370840">
                <a:tc gridSpan="10"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112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03964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726652" y="562572"/>
            <a:ext cx="999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08849" y="1074110"/>
            <a:ext cx="999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3,200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93633" y="1584152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32,000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23021" y="3998378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511945" y="3998378"/>
                <a:ext cx="12643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1945" y="3998378"/>
                <a:ext cx="1264320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774281" y="3998378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100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10563" y="2793951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12,100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151701" y="4485032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963272" y="4481130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970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40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114257"/>
              </p:ext>
            </p:extLst>
          </p:nvPr>
        </p:nvGraphicFramePr>
        <p:xfrm>
          <a:off x="703113" y="382071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2489141" y="2788359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2489141" y="2051682"/>
            <a:ext cx="581890" cy="5818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TextBox 5"/>
          <p:cNvSpPr txBox="1"/>
          <p:nvPr/>
        </p:nvSpPr>
        <p:spPr>
          <a:xfrm>
            <a:off x="1520809" y="4368016"/>
            <a:ext cx="6686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counter has the highest value?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1110" y="5078393"/>
            <a:ext cx="7861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times greater is the red counter compared to the blue counter?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9815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77657"/>
              </p:ext>
            </p:extLst>
          </p:nvPr>
        </p:nvGraphicFramePr>
        <p:xfrm>
          <a:off x="703113" y="382071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 flipV="1">
            <a:off x="2263041" y="2266371"/>
            <a:ext cx="0" cy="8209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5"/>
              <p:cNvSpPr/>
              <p:nvPr/>
            </p:nvSpPr>
            <p:spPr>
              <a:xfrm>
                <a:off x="1198557" y="2339191"/>
                <a:ext cx="928260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  <a:ea typeface="Cambria Math" panose="02040503050406030204" pitchFamily="18" charset="0"/>
                        </a:rPr>
                        <m:t>10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8557" y="2339191"/>
                <a:ext cx="928260" cy="748145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348102" y="4689460"/>
                <a:ext cx="29094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102" y="4689460"/>
                <a:ext cx="2909454" cy="523220"/>
              </a:xfrm>
              <a:prstGeom prst="rect">
                <a:avLst/>
              </a:prstGeom>
              <a:blipFill>
                <a:blip r:embed="rId6"/>
                <a:stretch>
                  <a:fillRect l="-41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489141" y="2788359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Oval 14"/>
          <p:cNvSpPr/>
          <p:nvPr/>
        </p:nvSpPr>
        <p:spPr>
          <a:xfrm>
            <a:off x="2489141" y="2051682"/>
            <a:ext cx="581890" cy="5818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Oval 15"/>
          <p:cNvSpPr/>
          <p:nvPr/>
        </p:nvSpPr>
        <p:spPr>
          <a:xfrm>
            <a:off x="2263041" y="382071"/>
            <a:ext cx="972516" cy="39386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296440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34878" y="54391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473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6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709061"/>
              </p:ext>
            </p:extLst>
          </p:nvPr>
        </p:nvGraphicFramePr>
        <p:xfrm>
          <a:off x="703113" y="382071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29" name="Oval 28"/>
          <p:cNvSpPr/>
          <p:nvPr/>
        </p:nvSpPr>
        <p:spPr>
          <a:xfrm>
            <a:off x="4175971" y="2788262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0" name="Straight Arrow Connector 29"/>
          <p:cNvCxnSpPr/>
          <p:nvPr/>
        </p:nvCxnSpPr>
        <p:spPr>
          <a:xfrm flipV="1">
            <a:off x="4078986" y="2281829"/>
            <a:ext cx="0" cy="8209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ounded Rectangle 30"/>
              <p:cNvSpPr/>
              <p:nvPr/>
            </p:nvSpPr>
            <p:spPr>
              <a:xfrm>
                <a:off x="3032980" y="2351396"/>
                <a:ext cx="928260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  <a:ea typeface="Cambria Math" panose="02040503050406030204" pitchFamily="18" charset="0"/>
                        </a:rPr>
                        <m:t>10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ounded 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2980" y="2351396"/>
                <a:ext cx="928260" cy="748145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 flipV="1">
            <a:off x="4078986" y="1460864"/>
            <a:ext cx="0" cy="8209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ounded Rectangle 33"/>
              <p:cNvSpPr/>
              <p:nvPr/>
            </p:nvSpPr>
            <p:spPr>
              <a:xfrm>
                <a:off x="3032980" y="1460864"/>
                <a:ext cx="928260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  <a:ea typeface="Cambria Math" panose="02040503050406030204" pitchFamily="18" charset="0"/>
                        </a:rPr>
                        <m:t>10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4" name="Rounded 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2980" y="1460864"/>
                <a:ext cx="928260" cy="748145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Straight Arrow Connector 35"/>
          <p:cNvCxnSpPr/>
          <p:nvPr/>
        </p:nvCxnSpPr>
        <p:spPr>
          <a:xfrm flipV="1">
            <a:off x="4099747" y="1460864"/>
            <a:ext cx="0" cy="164646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ounded Rectangle 36"/>
              <p:cNvSpPr/>
              <p:nvPr/>
            </p:nvSpPr>
            <p:spPr>
              <a:xfrm>
                <a:off x="2852877" y="1834936"/>
                <a:ext cx="1108363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  <a:ea typeface="Cambria Math" panose="02040503050406030204" pitchFamily="18" charset="0"/>
                        </a:rPr>
                        <m:t>100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Rounded 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2877" y="1834936"/>
                <a:ext cx="1108363" cy="748145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880564" y="4654308"/>
                <a:ext cx="37545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0564" y="4654308"/>
                <a:ext cx="3754594" cy="523220"/>
              </a:xfrm>
              <a:prstGeom prst="rect">
                <a:avLst/>
              </a:prstGeom>
              <a:blipFill>
                <a:blip r:embed="rId8"/>
                <a:stretch>
                  <a:fillRect l="-341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887880" y="5058334"/>
                <a:ext cx="37545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50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7880" y="5058334"/>
                <a:ext cx="3754594" cy="523220"/>
              </a:xfrm>
              <a:prstGeom prst="rect">
                <a:avLst/>
              </a:prstGeom>
              <a:blipFill>
                <a:blip r:embed="rId9"/>
                <a:stretch>
                  <a:fillRect l="-34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1.66667E-6 -0.216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1" grpId="1" animBg="1"/>
      <p:bldP spid="34" grpId="0" animBg="1"/>
      <p:bldP spid="34" grpId="1" animBg="1"/>
      <p:bldP spid="37" grpId="0" animBg="1"/>
      <p:bldP spid="38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618299"/>
              </p:ext>
            </p:extLst>
          </p:nvPr>
        </p:nvGraphicFramePr>
        <p:xfrm>
          <a:off x="665000" y="1641608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4960145" y="4023894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5000" y="569741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000" y="569741"/>
                <a:ext cx="3144598" cy="523220"/>
              </a:xfrm>
              <a:prstGeom prst="rect">
                <a:avLst/>
              </a:prstGeom>
              <a:blipFill>
                <a:blip r:embed="rId5"/>
                <a:stretch>
                  <a:fillRect l="-387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750703" y="569741"/>
            <a:ext cx="314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600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919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0.00301 L -0.00139 -0.326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063159"/>
              </p:ext>
            </p:extLst>
          </p:nvPr>
        </p:nvGraphicFramePr>
        <p:xfrm>
          <a:off x="488274" y="1234630"/>
          <a:ext cx="7704750" cy="3037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25">
                  <a:extLst>
                    <a:ext uri="{9D8B030D-6E8A-4147-A177-3AD203B41FA5}">
                      <a16:colId xmlns:a16="http://schemas.microsoft.com/office/drawing/2014/main" val="2590880823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1684873437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514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358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7" name="Oval 26"/>
          <p:cNvSpPr/>
          <p:nvPr/>
        </p:nvSpPr>
        <p:spPr>
          <a:xfrm>
            <a:off x="5556139" y="23808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56139" y="1542133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4427223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918541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427223" y="26062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857470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7100263" y="2135225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7591581" y="2135225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576709"/>
              </p:ext>
            </p:extLst>
          </p:nvPr>
        </p:nvGraphicFramePr>
        <p:xfrm>
          <a:off x="488274" y="4272054"/>
          <a:ext cx="770475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57">
                  <a:extLst>
                    <a:ext uri="{9D8B030D-6E8A-4147-A177-3AD203B41FA5}">
                      <a16:colId xmlns:a16="http://schemas.microsoft.com/office/drawing/2014/main" val="3109735275"/>
                    </a:ext>
                  </a:extLst>
                </a:gridCol>
                <a:gridCol w="1283357">
                  <a:extLst>
                    <a:ext uri="{9D8B030D-6E8A-4147-A177-3AD203B41FA5}">
                      <a16:colId xmlns:a16="http://schemas.microsoft.com/office/drawing/2014/main" val="865214139"/>
                    </a:ext>
                  </a:extLst>
                </a:gridCol>
                <a:gridCol w="1284533">
                  <a:extLst>
                    <a:ext uri="{9D8B030D-6E8A-4147-A177-3AD203B41FA5}">
                      <a16:colId xmlns:a16="http://schemas.microsoft.com/office/drawing/2014/main" val="1014250433"/>
                    </a:ext>
                  </a:extLst>
                </a:gridCol>
                <a:gridCol w="1287514">
                  <a:extLst>
                    <a:ext uri="{9D8B030D-6E8A-4147-A177-3AD203B41FA5}">
                      <a16:colId xmlns:a16="http://schemas.microsoft.com/office/drawing/2014/main" val="1412642592"/>
                    </a:ext>
                  </a:extLst>
                </a:gridCol>
                <a:gridCol w="1286738">
                  <a:extLst>
                    <a:ext uri="{9D8B030D-6E8A-4147-A177-3AD203B41FA5}">
                      <a16:colId xmlns:a16="http://schemas.microsoft.com/office/drawing/2014/main" val="1912000517"/>
                    </a:ext>
                  </a:extLst>
                </a:gridCol>
                <a:gridCol w="1279252">
                  <a:extLst>
                    <a:ext uri="{9D8B030D-6E8A-4147-A177-3AD203B41FA5}">
                      <a16:colId xmlns:a16="http://schemas.microsoft.com/office/drawing/2014/main" val="3206904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28842"/>
                  </a:ext>
                </a:extLst>
              </a:tr>
            </a:tbl>
          </a:graphicData>
        </a:graphic>
      </p:graphicFrame>
      <p:sp>
        <p:nvSpPr>
          <p:cNvPr id="68" name="Oval 67"/>
          <p:cNvSpPr/>
          <p:nvPr/>
        </p:nvSpPr>
        <p:spPr>
          <a:xfrm flipV="1">
            <a:off x="5531074" y="4358866"/>
            <a:ext cx="177851" cy="19111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3.12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blipFill>
                <a:blip r:embed="rId5"/>
                <a:stretch>
                  <a:fillRect l="-387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05382" y="5171909"/>
            <a:ext cx="7649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number is multiplied by 10 the counters move _____ place to the _____.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05606" y="4246898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144494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89704" y="4229673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058374" y="5491688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238555" y="5479686"/>
            <a:ext cx="812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left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47865" y="473882"/>
            <a:ext cx="314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31.2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225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22222E-6 L -0.1375 0.0002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-0.13021 -0.0004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10" y="-2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-0.13455 0.0013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-0.13768 -0.0004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9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-0.15643 -2.22222E-6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-0.14635 0.00232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11111E-6 L -0.13593 -0.0013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6" y="-6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-0.12813 -0.0018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06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12534 0.0002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58" grpId="0" animBg="1"/>
      <p:bldP spid="58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7" grpId="0"/>
      <p:bldP spid="11" grpId="0"/>
      <p:bldP spid="11" grpId="1"/>
      <p:bldP spid="70" grpId="0"/>
      <p:bldP spid="70" grpId="1"/>
      <p:bldP spid="71" grpId="0"/>
      <p:bldP spid="71" grpId="1"/>
      <p:bldP spid="72" grpId="0"/>
      <p:bldP spid="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274977"/>
              </p:ext>
            </p:extLst>
          </p:nvPr>
        </p:nvGraphicFramePr>
        <p:xfrm>
          <a:off x="488274" y="4272054"/>
          <a:ext cx="770475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57">
                  <a:extLst>
                    <a:ext uri="{9D8B030D-6E8A-4147-A177-3AD203B41FA5}">
                      <a16:colId xmlns:a16="http://schemas.microsoft.com/office/drawing/2014/main" val="3109735275"/>
                    </a:ext>
                  </a:extLst>
                </a:gridCol>
                <a:gridCol w="1283357">
                  <a:extLst>
                    <a:ext uri="{9D8B030D-6E8A-4147-A177-3AD203B41FA5}">
                      <a16:colId xmlns:a16="http://schemas.microsoft.com/office/drawing/2014/main" val="865214139"/>
                    </a:ext>
                  </a:extLst>
                </a:gridCol>
                <a:gridCol w="1284533">
                  <a:extLst>
                    <a:ext uri="{9D8B030D-6E8A-4147-A177-3AD203B41FA5}">
                      <a16:colId xmlns:a16="http://schemas.microsoft.com/office/drawing/2014/main" val="1014250433"/>
                    </a:ext>
                  </a:extLst>
                </a:gridCol>
                <a:gridCol w="1287514">
                  <a:extLst>
                    <a:ext uri="{9D8B030D-6E8A-4147-A177-3AD203B41FA5}">
                      <a16:colId xmlns:a16="http://schemas.microsoft.com/office/drawing/2014/main" val="1412642592"/>
                    </a:ext>
                  </a:extLst>
                </a:gridCol>
                <a:gridCol w="1286738">
                  <a:extLst>
                    <a:ext uri="{9D8B030D-6E8A-4147-A177-3AD203B41FA5}">
                      <a16:colId xmlns:a16="http://schemas.microsoft.com/office/drawing/2014/main" val="1912000517"/>
                    </a:ext>
                  </a:extLst>
                </a:gridCol>
                <a:gridCol w="1279252">
                  <a:extLst>
                    <a:ext uri="{9D8B030D-6E8A-4147-A177-3AD203B41FA5}">
                      <a16:colId xmlns:a16="http://schemas.microsoft.com/office/drawing/2014/main" val="3206904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28842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193639"/>
              </p:ext>
            </p:extLst>
          </p:nvPr>
        </p:nvGraphicFramePr>
        <p:xfrm>
          <a:off x="488274" y="1234630"/>
          <a:ext cx="7704750" cy="3037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25">
                  <a:extLst>
                    <a:ext uri="{9D8B030D-6E8A-4147-A177-3AD203B41FA5}">
                      <a16:colId xmlns:a16="http://schemas.microsoft.com/office/drawing/2014/main" val="2590880823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1684873437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514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358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1" name="Oval 40"/>
          <p:cNvSpPr/>
          <p:nvPr/>
        </p:nvSpPr>
        <p:spPr>
          <a:xfrm>
            <a:off x="4430267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921585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430267" y="26062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860514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7103307" y="2135225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7594625" y="2135225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3.12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blipFill>
                <a:blip r:embed="rId5"/>
                <a:stretch>
                  <a:fillRect l="-387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05382" y="5171909"/>
            <a:ext cx="7649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number is multiplied by 100 the counters move _____ places to the _____.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08651" y="4246898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147539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92749" y="4229673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962421" y="5487857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288146" y="5479095"/>
            <a:ext cx="812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left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30238" y="447726"/>
            <a:ext cx="314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312</a:t>
            </a:r>
          </a:p>
        </p:txBody>
      </p:sp>
      <p:sp>
        <p:nvSpPr>
          <p:cNvPr id="29" name="Oval 28"/>
          <p:cNvSpPr/>
          <p:nvPr/>
        </p:nvSpPr>
        <p:spPr>
          <a:xfrm>
            <a:off x="5556139" y="23808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56139" y="1542133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 flipV="1">
            <a:off x="5531074" y="4358866"/>
            <a:ext cx="177851" cy="19111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378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27049 0.009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24" y="4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27326 0.00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63" y="3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-0.26598 0.006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99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-0.28976 0.0060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9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27552 0.0032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-0.28403 0.0083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1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-0.29236 -0.0013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18" y="-6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-0.29236 -0.0013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1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-0.2717 0.0025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94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58" grpId="0" animBg="1"/>
      <p:bldP spid="66" grpId="0" animBg="1"/>
      <p:bldP spid="67" grpId="0" animBg="1"/>
      <p:bldP spid="11" grpId="0"/>
      <p:bldP spid="70" grpId="0"/>
      <p:bldP spid="71" grpId="0"/>
      <p:bldP spid="72" grpId="0"/>
      <p:bldP spid="73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274977"/>
              </p:ext>
            </p:extLst>
          </p:nvPr>
        </p:nvGraphicFramePr>
        <p:xfrm>
          <a:off x="488274" y="4272054"/>
          <a:ext cx="770475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57">
                  <a:extLst>
                    <a:ext uri="{9D8B030D-6E8A-4147-A177-3AD203B41FA5}">
                      <a16:colId xmlns:a16="http://schemas.microsoft.com/office/drawing/2014/main" val="3109735275"/>
                    </a:ext>
                  </a:extLst>
                </a:gridCol>
                <a:gridCol w="1283357">
                  <a:extLst>
                    <a:ext uri="{9D8B030D-6E8A-4147-A177-3AD203B41FA5}">
                      <a16:colId xmlns:a16="http://schemas.microsoft.com/office/drawing/2014/main" val="865214139"/>
                    </a:ext>
                  </a:extLst>
                </a:gridCol>
                <a:gridCol w="1284533">
                  <a:extLst>
                    <a:ext uri="{9D8B030D-6E8A-4147-A177-3AD203B41FA5}">
                      <a16:colId xmlns:a16="http://schemas.microsoft.com/office/drawing/2014/main" val="1014250433"/>
                    </a:ext>
                  </a:extLst>
                </a:gridCol>
                <a:gridCol w="1287514">
                  <a:extLst>
                    <a:ext uri="{9D8B030D-6E8A-4147-A177-3AD203B41FA5}">
                      <a16:colId xmlns:a16="http://schemas.microsoft.com/office/drawing/2014/main" val="1412642592"/>
                    </a:ext>
                  </a:extLst>
                </a:gridCol>
                <a:gridCol w="1286738">
                  <a:extLst>
                    <a:ext uri="{9D8B030D-6E8A-4147-A177-3AD203B41FA5}">
                      <a16:colId xmlns:a16="http://schemas.microsoft.com/office/drawing/2014/main" val="1912000517"/>
                    </a:ext>
                  </a:extLst>
                </a:gridCol>
                <a:gridCol w="1279252">
                  <a:extLst>
                    <a:ext uri="{9D8B030D-6E8A-4147-A177-3AD203B41FA5}">
                      <a16:colId xmlns:a16="http://schemas.microsoft.com/office/drawing/2014/main" val="3206904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28842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403715"/>
              </p:ext>
            </p:extLst>
          </p:nvPr>
        </p:nvGraphicFramePr>
        <p:xfrm>
          <a:off x="488274" y="1234630"/>
          <a:ext cx="7704750" cy="3037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25">
                  <a:extLst>
                    <a:ext uri="{9D8B030D-6E8A-4147-A177-3AD203B41FA5}">
                      <a16:colId xmlns:a16="http://schemas.microsoft.com/office/drawing/2014/main" val="2590880823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1684873437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514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358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41" name="Oval 40"/>
          <p:cNvSpPr/>
          <p:nvPr/>
        </p:nvSpPr>
        <p:spPr>
          <a:xfrm>
            <a:off x="4430267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921585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430267" y="26062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860514" y="212519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7103307" y="2135225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7594625" y="2135225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2417853" y="461032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3.12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7853" y="461032"/>
                <a:ext cx="3144598" cy="523220"/>
              </a:xfrm>
              <a:prstGeom prst="rect">
                <a:avLst/>
              </a:prstGeom>
              <a:blipFill>
                <a:blip r:embed="rId5"/>
                <a:stretch>
                  <a:fillRect l="-407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05382" y="5171909"/>
            <a:ext cx="7649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number is multiplied by 1,000 the counters move _____ places to the _____.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08651" y="4246898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147539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92749" y="4229673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979945" y="5486775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277488" y="5479686"/>
            <a:ext cx="812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left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27726" y="461032"/>
            <a:ext cx="314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312</a:t>
            </a:r>
          </a:p>
        </p:txBody>
      </p:sp>
      <p:sp>
        <p:nvSpPr>
          <p:cNvPr id="29" name="Oval 28"/>
          <p:cNvSpPr/>
          <p:nvPr/>
        </p:nvSpPr>
        <p:spPr>
          <a:xfrm>
            <a:off x="5556139" y="23808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56139" y="1542133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 flipV="1">
            <a:off x="5531074" y="4358866"/>
            <a:ext cx="177851" cy="19111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3341" y="313716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726185" y="45640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Oval 1"/>
          <p:cNvSpPr/>
          <p:nvPr/>
        </p:nvSpPr>
        <p:spPr>
          <a:xfrm>
            <a:off x="4292600" y="1102005"/>
            <a:ext cx="1443539" cy="39420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4727726" y="461032"/>
            <a:ext cx="1132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3,120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819213" y="4235612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397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42153 -0.0009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76" y="-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-0.41684 -0.0009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51" y="-4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41875 -1.11111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-0.42396 0.0055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98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22222E-6 L -0.42934 0.0039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76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-0.42465 0.004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3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-0.42778 -0.0006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89" y="-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L -0.41893 -0.000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5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-0.41232 0.0046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25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58" grpId="0" animBg="1"/>
      <p:bldP spid="66" grpId="0" animBg="1"/>
      <p:bldP spid="67" grpId="0" animBg="1"/>
      <p:bldP spid="11" grpId="0"/>
      <p:bldP spid="70" grpId="0"/>
      <p:bldP spid="71" grpId="0"/>
      <p:bldP spid="72" grpId="0"/>
      <p:bldP spid="73" grpId="0"/>
      <p:bldP spid="21" grpId="0"/>
      <p:bldP spid="21" grpId="1"/>
      <p:bldP spid="23" grpId="0"/>
      <p:bldP spid="2" grpId="0" animBg="1"/>
      <p:bldP spid="2" grpId="1" animBg="1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6027" y="4219831"/>
            <a:ext cx="5772150" cy="2409825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304739"/>
              </p:ext>
            </p:extLst>
          </p:nvPr>
        </p:nvGraphicFramePr>
        <p:xfrm>
          <a:off x="481625" y="3925851"/>
          <a:ext cx="770475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57">
                  <a:extLst>
                    <a:ext uri="{9D8B030D-6E8A-4147-A177-3AD203B41FA5}">
                      <a16:colId xmlns:a16="http://schemas.microsoft.com/office/drawing/2014/main" val="3109735275"/>
                    </a:ext>
                  </a:extLst>
                </a:gridCol>
                <a:gridCol w="1283357">
                  <a:extLst>
                    <a:ext uri="{9D8B030D-6E8A-4147-A177-3AD203B41FA5}">
                      <a16:colId xmlns:a16="http://schemas.microsoft.com/office/drawing/2014/main" val="865214139"/>
                    </a:ext>
                  </a:extLst>
                </a:gridCol>
                <a:gridCol w="1284533">
                  <a:extLst>
                    <a:ext uri="{9D8B030D-6E8A-4147-A177-3AD203B41FA5}">
                      <a16:colId xmlns:a16="http://schemas.microsoft.com/office/drawing/2014/main" val="1014250433"/>
                    </a:ext>
                  </a:extLst>
                </a:gridCol>
                <a:gridCol w="1287514">
                  <a:extLst>
                    <a:ext uri="{9D8B030D-6E8A-4147-A177-3AD203B41FA5}">
                      <a16:colId xmlns:a16="http://schemas.microsoft.com/office/drawing/2014/main" val="1412642592"/>
                    </a:ext>
                  </a:extLst>
                </a:gridCol>
                <a:gridCol w="1286738">
                  <a:extLst>
                    <a:ext uri="{9D8B030D-6E8A-4147-A177-3AD203B41FA5}">
                      <a16:colId xmlns:a16="http://schemas.microsoft.com/office/drawing/2014/main" val="1912000517"/>
                    </a:ext>
                  </a:extLst>
                </a:gridCol>
                <a:gridCol w="1279252">
                  <a:extLst>
                    <a:ext uri="{9D8B030D-6E8A-4147-A177-3AD203B41FA5}">
                      <a16:colId xmlns:a16="http://schemas.microsoft.com/office/drawing/2014/main" val="3206904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28842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302602"/>
              </p:ext>
            </p:extLst>
          </p:nvPr>
        </p:nvGraphicFramePr>
        <p:xfrm>
          <a:off x="481625" y="888427"/>
          <a:ext cx="7704750" cy="3037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25">
                  <a:extLst>
                    <a:ext uri="{9D8B030D-6E8A-4147-A177-3AD203B41FA5}">
                      <a16:colId xmlns:a16="http://schemas.microsoft.com/office/drawing/2014/main" val="2590880823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1684873437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514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358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078253" y="325221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2.3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100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230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8253" y="325221"/>
                <a:ext cx="3144598" cy="523220"/>
              </a:xfrm>
              <a:prstGeom prst="rect">
                <a:avLst/>
              </a:prstGeom>
              <a:blipFill>
                <a:blip r:embed="rId6"/>
                <a:stretch>
                  <a:fillRect l="-4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5549490" y="203468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49490" y="119593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flipV="1">
            <a:off x="5524425" y="4012663"/>
            <a:ext cx="177851" cy="19111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000500" y="416107"/>
            <a:ext cx="609600" cy="353736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19522" y="161797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22366" y="3044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Oval 14"/>
          <p:cNvSpPr/>
          <p:nvPr/>
        </p:nvSpPr>
        <p:spPr>
          <a:xfrm>
            <a:off x="5795736" y="1778990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287054" y="1778990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5795736" y="2260083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460697" y="1768649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952015" y="1768649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02002" y="3900695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40890" y="3884607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02002" y="3897101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7" name="Oval 26"/>
          <p:cNvSpPr/>
          <p:nvPr/>
        </p:nvSpPr>
        <p:spPr>
          <a:xfrm rot="5400000">
            <a:off x="4179953" y="1685269"/>
            <a:ext cx="624983" cy="744347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-0.29236 -0.0013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18" y="-6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-0.29236 -0.0013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1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44444E-6 L -0.28976 0.0060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9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-0.27049 0.0094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24" y="46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0.27327 0.0062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63" y="30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-0.26597 0.006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99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-0.28402 0.0083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1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267348" y="678769"/>
                <a:ext cx="65444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&gt; , &lt; </m:t>
                    </m:r>
                  </m:oMath>
                </a14:m>
                <a:r>
                  <a:rPr lang="en-GB" sz="2800" dirty="0"/>
                  <a:t>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complete the sentences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7348" y="678769"/>
                <a:ext cx="6544492" cy="523220"/>
              </a:xfrm>
              <a:prstGeom prst="rect">
                <a:avLst/>
              </a:prstGeom>
              <a:blipFill>
                <a:blip r:embed="rId5"/>
                <a:stretch>
                  <a:fillRect l="-19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574800" y="2038803"/>
                <a:ext cx="230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7.2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74800" y="2038803"/>
                <a:ext cx="2304509" cy="523220"/>
              </a:xfrm>
              <a:prstGeom prst="rect">
                <a:avLst/>
              </a:prstGeom>
              <a:blipFill>
                <a:blip r:embed="rId6"/>
                <a:stretch>
                  <a:fillRect l="-5291" t="-10465" r="-52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303662" y="2032695"/>
                <a:ext cx="197198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7.2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1,000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662" y="2032695"/>
                <a:ext cx="1971989" cy="523220"/>
              </a:xfrm>
              <a:prstGeom prst="rect">
                <a:avLst/>
              </a:prstGeom>
              <a:blipFill>
                <a:blip r:embed="rId7"/>
                <a:stretch>
                  <a:fillRect l="-617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427171" y="3404885"/>
                <a:ext cx="27533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7.2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171" y="3404885"/>
                <a:ext cx="2753356" cy="523220"/>
              </a:xfrm>
              <a:prstGeom prst="rect">
                <a:avLst/>
              </a:prstGeom>
              <a:blipFill>
                <a:blip r:embed="rId8"/>
                <a:stretch>
                  <a:fillRect l="-442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313144" y="3398777"/>
                <a:ext cx="25081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7.2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1,000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3144" y="3398777"/>
                <a:ext cx="2508177" cy="523220"/>
              </a:xfrm>
              <a:prstGeom prst="rect">
                <a:avLst/>
              </a:prstGeom>
              <a:blipFill>
                <a:blip r:embed="rId9"/>
                <a:stretch>
                  <a:fillRect l="-51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al 9"/>
          <p:cNvSpPr/>
          <p:nvPr/>
        </p:nvSpPr>
        <p:spPr>
          <a:xfrm>
            <a:off x="4225726" y="1973943"/>
            <a:ext cx="731520" cy="731520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Oval 11"/>
          <p:cNvSpPr/>
          <p:nvPr/>
        </p:nvSpPr>
        <p:spPr>
          <a:xfrm>
            <a:off x="4235207" y="3325404"/>
            <a:ext cx="731520" cy="731520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880117" y="2054597"/>
                <a:ext cx="13777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0117" y="2054597"/>
                <a:ext cx="137779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902587" y="3413906"/>
                <a:ext cx="13777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587" y="3413906"/>
                <a:ext cx="137779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74660" y="2376729"/>
                <a:ext cx="230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7.2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660" y="2376729"/>
                <a:ext cx="2304509" cy="523220"/>
              </a:xfrm>
              <a:prstGeom prst="rect">
                <a:avLst/>
              </a:prstGeom>
              <a:blipFill>
                <a:blip r:embed="rId12"/>
                <a:stretch>
                  <a:fillRect l="-555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700556" y="3781268"/>
                <a:ext cx="230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7.2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0556" y="3781268"/>
                <a:ext cx="2304509" cy="523220"/>
              </a:xfrm>
              <a:prstGeom prst="rect">
                <a:avLst/>
              </a:prstGeom>
              <a:blipFill>
                <a:blip r:embed="rId13"/>
                <a:stretch>
                  <a:fillRect l="-555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23341" y="5281247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26185" y="54239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987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8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396983" y="410770"/>
                <a:ext cx="34616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4.2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200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6983" y="410770"/>
                <a:ext cx="3461657" cy="523220"/>
              </a:xfrm>
              <a:prstGeom prst="rect">
                <a:avLst/>
              </a:prstGeom>
              <a:blipFill>
                <a:blip r:embed="rId5"/>
                <a:stretch>
                  <a:fillRect l="-352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2596161" y="1251858"/>
                <a:ext cx="5063299" cy="924774"/>
              </a:xfrm>
              <a:prstGeom prst="wedgeRoundRectCallout">
                <a:avLst>
                  <a:gd name="adj1" fmla="val -61114"/>
                  <a:gd name="adj2" fmla="val 18644"/>
                  <a:gd name="adj3" fmla="val 16667"/>
                </a:avLst>
              </a:prstGeom>
              <a:solidFill>
                <a:schemeClr val="bg1"/>
              </a:solidFill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You could do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 4.2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6161" y="1251858"/>
                <a:ext cx="5063299" cy="924774"/>
              </a:xfrm>
              <a:prstGeom prst="wedgeRoundRectCallout">
                <a:avLst>
                  <a:gd name="adj1" fmla="val -61114"/>
                  <a:gd name="adj2" fmla="val 18644"/>
                  <a:gd name="adj3" fmla="val 16667"/>
                </a:avLst>
              </a:prstGeom>
              <a:blipFill>
                <a:blip r:embed="rId6"/>
                <a:stretch>
                  <a:fillRect t="-5063" b="-17722"/>
                </a:stretch>
              </a:blipFill>
              <a:ln w="38100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ular Callout 4"/>
              <p:cNvSpPr/>
              <p:nvPr/>
            </p:nvSpPr>
            <p:spPr>
              <a:xfrm>
                <a:off x="815296" y="2790942"/>
                <a:ext cx="5868041" cy="1410688"/>
              </a:xfrm>
              <a:prstGeom prst="wedgeRoundRectCallout">
                <a:avLst>
                  <a:gd name="adj1" fmla="val 55672"/>
                  <a:gd name="adj2" fmla="val 5925"/>
                  <a:gd name="adj3" fmla="val 16667"/>
                </a:avLst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I disagree, there are two hundreds so it would be 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4.2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5" name="Rounded Rectangular Callout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296" y="2790942"/>
                <a:ext cx="5868041" cy="1410688"/>
              </a:xfrm>
              <a:prstGeom prst="wedgeRoundRectCallout">
                <a:avLst>
                  <a:gd name="adj1" fmla="val 55672"/>
                  <a:gd name="adj2" fmla="val 5925"/>
                  <a:gd name="adj3" fmla="val 16667"/>
                </a:avLst>
              </a:prstGeom>
              <a:blipFill>
                <a:blip r:embed="rId7"/>
                <a:stretch>
                  <a:fillRect t="-1266" b="-9705"/>
                </a:stretch>
              </a:blipFill>
              <a:ln w="3810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897" y="675653"/>
            <a:ext cx="1273564" cy="169924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337" y="2538202"/>
            <a:ext cx="1478222" cy="1111023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54369"/>
            <a:ext cx="1273564" cy="178279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ular Callout 8"/>
              <p:cNvSpPr/>
              <p:nvPr/>
            </p:nvSpPr>
            <p:spPr>
              <a:xfrm>
                <a:off x="2424461" y="5020884"/>
                <a:ext cx="4662800" cy="806956"/>
              </a:xfrm>
              <a:prstGeom prst="wedgeRoundRectCallout">
                <a:avLst>
                  <a:gd name="adj1" fmla="val -60697"/>
                  <a:gd name="adj2" fmla="val 12229"/>
                  <a:gd name="adj3" fmla="val 16667"/>
                </a:avLst>
              </a:prstGeom>
              <a:solidFill>
                <a:schemeClr val="bg1"/>
              </a:solidFill>
              <a:ln w="38100">
                <a:solidFill>
                  <a:srgbClr val="7030A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I think it’d be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4.2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9" name="Rounded Rectangular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4461" y="5020884"/>
                <a:ext cx="4662800" cy="806956"/>
              </a:xfrm>
              <a:prstGeom prst="wedgeRoundRectCallout">
                <a:avLst>
                  <a:gd name="adj1" fmla="val -60697"/>
                  <a:gd name="adj2" fmla="val 12229"/>
                  <a:gd name="adj3" fmla="val 16667"/>
                </a:avLst>
              </a:prstGeom>
              <a:blipFill>
                <a:blip r:embed="rId11"/>
                <a:stretch>
                  <a:fillRect t="-13043" b="-26812"/>
                </a:stretch>
              </a:blipFill>
              <a:ln w="38100">
                <a:solidFill>
                  <a:srgbClr val="7030A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150897" y="1841675"/>
            <a:ext cx="1603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Rosie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69114" y="3487575"/>
            <a:ext cx="1603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88379" y="5642540"/>
            <a:ext cx="1603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Dora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40136" y="452610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42980" y="5952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783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9086237"/>
              </p:ext>
            </p:extLst>
          </p:nvPr>
        </p:nvGraphicFramePr>
        <p:xfrm>
          <a:off x="688482" y="848156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1641740" y="3271386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3307227" y="2526536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557741" y="5038576"/>
                <a:ext cx="22124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4.2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7741" y="5038576"/>
                <a:ext cx="2212465" cy="523220"/>
              </a:xfrm>
              <a:prstGeom prst="rect">
                <a:avLst/>
              </a:prstGeom>
              <a:blipFill>
                <a:blip r:embed="rId5"/>
                <a:stretch>
                  <a:fillRect l="-5234" t="-11765" r="-495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770206" y="5038576"/>
                <a:ext cx="108234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840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0206" y="5038576"/>
                <a:ext cx="1082348" cy="523220"/>
              </a:xfrm>
              <a:prstGeom prst="rect">
                <a:avLst/>
              </a:prstGeom>
              <a:blipFill>
                <a:blip r:embed="rId6"/>
                <a:stretch>
                  <a:fillRect t="-11765" r="-1016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3172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-4.72222E-6 -0.224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2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301 L 0.00035 -0.2171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22453 L 0.18004 -0.226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93" y="-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21713 L 0.36372 -0.2280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60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1622277"/>
              </p:ext>
            </p:extLst>
          </p:nvPr>
        </p:nvGraphicFramePr>
        <p:xfrm>
          <a:off x="688482" y="848156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1641740" y="3271386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3307227" y="2526536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847539" y="5006096"/>
                <a:ext cx="22124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4.2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7539" y="5006096"/>
                <a:ext cx="2212465" cy="523220"/>
              </a:xfrm>
              <a:prstGeom prst="rect">
                <a:avLst/>
              </a:prstGeom>
              <a:blipFill>
                <a:blip r:embed="rId5"/>
                <a:stretch>
                  <a:fillRect l="-4959" t="-10465" r="-523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947315" y="5006960"/>
                <a:ext cx="108234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840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7315" y="5006960"/>
                <a:ext cx="1082348" cy="523220"/>
              </a:xfrm>
              <a:prstGeom prst="rect">
                <a:avLst/>
              </a:prstGeom>
              <a:blipFill>
                <a:blip r:embed="rId6"/>
                <a:stretch>
                  <a:fillRect t="-10465" r="-1016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843734" y="5466407"/>
                <a:ext cx="22124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4.2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734" y="5466407"/>
                <a:ext cx="2212465" cy="523220"/>
              </a:xfrm>
              <a:prstGeom prst="rect">
                <a:avLst/>
              </a:prstGeom>
              <a:blipFill>
                <a:blip r:embed="rId7"/>
                <a:stretch>
                  <a:fillRect l="-4959" t="-11628" r="-495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947315" y="5466407"/>
                <a:ext cx="108234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840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7315" y="5466407"/>
                <a:ext cx="1082348" cy="523220"/>
              </a:xfrm>
              <a:prstGeom prst="rect">
                <a:avLst/>
              </a:prstGeom>
              <a:blipFill>
                <a:blip r:embed="rId8"/>
                <a:stretch>
                  <a:fillRect t="-11628" r="-1016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7429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18299 0.000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9" y="2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0301 L 0.36285 -0.0050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42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99 0.00047 L 0.18004 -0.224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-1125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285 -0.00509 L 0.36285 -0.22222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532639"/>
              </p:ext>
            </p:extLst>
          </p:nvPr>
        </p:nvGraphicFramePr>
        <p:xfrm>
          <a:off x="688482" y="1780312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1654803" y="4177417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3320290" y="3432567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613205" y="5668705"/>
                <a:ext cx="25779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4.2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100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3205" y="5668705"/>
                <a:ext cx="2577949" cy="523220"/>
              </a:xfrm>
              <a:prstGeom prst="rect">
                <a:avLst/>
              </a:prstGeom>
              <a:blipFill>
                <a:blip r:embed="rId5"/>
                <a:stretch>
                  <a:fillRect l="-4255" t="-11628" r="-401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5072070" y="5651624"/>
                <a:ext cx="153760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42,000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2070" y="5651624"/>
                <a:ext cx="1537600" cy="523220"/>
              </a:xfrm>
              <a:prstGeom prst="rect">
                <a:avLst/>
              </a:prstGeom>
              <a:blipFill>
                <a:blip r:embed="rId6"/>
                <a:stretch>
                  <a:fillRect t="-10465" r="-674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839831"/>
              </p:ext>
            </p:extLst>
          </p:nvPr>
        </p:nvGraphicFramePr>
        <p:xfrm>
          <a:off x="688482" y="168596"/>
          <a:ext cx="7504542" cy="5550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10,000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20,000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30,000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40,000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50,000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60,000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70,000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80,000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90,000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8566201"/>
                  </a:ext>
                </a:extLst>
              </a:tr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1,000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2,000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3,000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4,000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5,000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6,000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7,000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8,000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+mn-lt"/>
                        </a:rPr>
                        <a:t>9,000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5923990"/>
                  </a:ext>
                </a:extLst>
              </a:tr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21490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-3.61111E-6 -0.224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122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0301 L 0.00034 -0.2171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0.22454 L -0.00121 -0.4527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11412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4 -0.21713 L 0.00086 -0.4583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446264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4.8|5.2|6.5|1.8|1.3|2.6|13.3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|5.3|1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2|3.9|9.8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3.8|1.9|4.6|9.4|1.4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13|6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0.6|2.2|4.3|1.7|2.8|2|6.4|2.3|18.8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2|4.3|1.7|3.7|2.1|4.6|9.9|1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|4.4|4.1|10.9|1.3|1.4|1.6|1.2|1.5|2|9.8|3.7|3.9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6.1|5|2.3|2.8|2.1|2.9|8.8|5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13.8|1.8|11.9|3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6.1|10.1|6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7.5|3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2.8|2.8|4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8|6.8|1.7|3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infopath/2007/PartnerControls"/>
    <ds:schemaRef ds:uri="http://www.w3.org/XML/1998/namespace"/>
    <ds:schemaRef ds:uri="11911484-a9ac-4f3c-900d-41e99c12edf0"/>
    <ds:schemaRef ds:uri="2f1b26f6-7691-4ab4-a457-b49516d0f036"/>
    <ds:schemaRef ds:uri="http://purl.org/dc/elements/1.1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DE6C21E4-E2DE-4D2D-8D1C-E79CC6173B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3326</TotalTime>
  <Words>766</Words>
  <Application>Microsoft Office PowerPoint</Application>
  <PresentationFormat>On-screen Show (4:3)</PresentationFormat>
  <Paragraphs>570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227</cp:revision>
  <dcterms:created xsi:type="dcterms:W3CDTF">2019-07-05T11:02:13Z</dcterms:created>
  <dcterms:modified xsi:type="dcterms:W3CDTF">2021-01-05T11:49:30Z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