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298" r:id="rId13"/>
    <p:sldId id="309" r:id="rId14"/>
    <p:sldId id="299" r:id="rId15"/>
    <p:sldId id="314" r:id="rId16"/>
    <p:sldId id="307" r:id="rId17"/>
    <p:sldId id="308" r:id="rId18"/>
    <p:sldId id="301" r:id="rId19"/>
    <p:sldId id="310" r:id="rId20"/>
    <p:sldId id="311" r:id="rId21"/>
    <p:sldId id="304" r:id="rId22"/>
    <p:sldId id="312" r:id="rId23"/>
    <p:sldId id="313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2" d="100"/>
          <a:sy n="72" d="100"/>
        </p:scale>
        <p:origin x="47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png"/><Relationship Id="rId3" Type="http://schemas.openxmlformats.org/officeDocument/2006/relationships/image" Target="../media/image11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90.png"/><Relationship Id="rId10" Type="http://schemas.openxmlformats.org/officeDocument/2006/relationships/image" Target="../media/image15.png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7.emf"/><Relationship Id="rId5" Type="http://schemas.openxmlformats.org/officeDocument/2006/relationships/image" Target="../media/image16.emf"/><Relationship Id="rId4" Type="http://schemas.openxmlformats.org/officeDocument/2006/relationships/image" Target="../media/image15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7.emf"/><Relationship Id="rId5" Type="http://schemas.openxmlformats.org/officeDocument/2006/relationships/image" Target="../media/image16.emf"/><Relationship Id="rId4" Type="http://schemas.openxmlformats.org/officeDocument/2006/relationships/image" Target="../media/image15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19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5.png"/><Relationship Id="rId10" Type="http://schemas.openxmlformats.org/officeDocument/2006/relationships/image" Target="../media/image29.png"/><Relationship Id="rId9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81531" y="161069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1a) What number is represented in the place value 	 chart?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1b) Add 6 tenths to the place value chart.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What is the new number?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Complete the statements: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3.64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ones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 tenths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 hundredths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3.64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____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4.05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531" y="1610696"/>
                <a:ext cx="7497474" cy="4401205"/>
              </a:xfrm>
              <a:prstGeom prst="rect">
                <a:avLst/>
              </a:prstGeom>
              <a:blipFill>
                <a:blip r:embed="rId4"/>
                <a:stretch>
                  <a:fillRect l="-1707" t="-1247" r="-2602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4616030"/>
              </p:ext>
            </p:extLst>
          </p:nvPr>
        </p:nvGraphicFramePr>
        <p:xfrm>
          <a:off x="845136" y="463507"/>
          <a:ext cx="7170264" cy="11540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9256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79256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792566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792566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Tenths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Hundredths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6" name="Oval 5"/>
          <p:cNvSpPr/>
          <p:nvPr/>
        </p:nvSpPr>
        <p:spPr>
          <a:xfrm>
            <a:off x="4339156" y="1203870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570" y="997169"/>
            <a:ext cx="516817" cy="5040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223" y="997169"/>
            <a:ext cx="505770" cy="4933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604" y="997169"/>
            <a:ext cx="505769" cy="49331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485" y="997169"/>
            <a:ext cx="505769" cy="49331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0436" y="997169"/>
            <a:ext cx="505769" cy="49331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0451" y="997169"/>
            <a:ext cx="516817" cy="50408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0619" y="997169"/>
            <a:ext cx="516817" cy="504088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2D8F874E-15F3-4877-BD99-BDB18DD79F87}"/>
              </a:ext>
            </a:extLst>
          </p:cNvPr>
          <p:cNvSpPr/>
          <p:nvPr/>
        </p:nvSpPr>
        <p:spPr>
          <a:xfrm>
            <a:off x="4339156" y="68286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81531" y="1610696"/>
                <a:ext cx="7497474" cy="44012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1a) What number is represented in the place value 	 chart?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1b) Add 6 tenths to the place value chart.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What is the new number?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Complete the statements: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3.64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ones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 tenths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 hundredths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3.64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____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4.05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531" y="1610696"/>
                <a:ext cx="7497474" cy="4401205"/>
              </a:xfrm>
              <a:prstGeom prst="rect">
                <a:avLst/>
              </a:prstGeom>
              <a:blipFill>
                <a:blip r:embed="rId5"/>
                <a:stretch>
                  <a:fillRect l="-1707" t="-1247" r="-2602" b="-30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3900595"/>
              </p:ext>
            </p:extLst>
          </p:nvPr>
        </p:nvGraphicFramePr>
        <p:xfrm>
          <a:off x="845136" y="463507"/>
          <a:ext cx="7170264" cy="11540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9256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79256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792566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792566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Tenths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Hundredths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570" y="997169"/>
            <a:ext cx="516817" cy="5040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223" y="997169"/>
            <a:ext cx="505770" cy="49331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604" y="997169"/>
            <a:ext cx="505769" cy="49331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485" y="997169"/>
            <a:ext cx="505769" cy="49331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0436" y="997169"/>
            <a:ext cx="505769" cy="49331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0451" y="997169"/>
            <a:ext cx="516817" cy="50408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0619" y="997169"/>
            <a:ext cx="516817" cy="50408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99944" y="2024143"/>
            <a:ext cx="12046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3.13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132497" y="2892887"/>
            <a:ext cx="12046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3.73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752519" y="4610011"/>
            <a:ext cx="12046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744173" y="4585491"/>
            <a:ext cx="12046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929067" y="4999585"/>
            <a:ext cx="12046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0.6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901299" y="5016766"/>
            <a:ext cx="12046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0.04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861145" y="5440986"/>
            <a:ext cx="12046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0.05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3A0ABDA9-9F1C-4FF6-9061-797236D29E08}"/>
              </a:ext>
            </a:extLst>
          </p:cNvPr>
          <p:cNvSpPr/>
          <p:nvPr/>
        </p:nvSpPr>
        <p:spPr>
          <a:xfrm>
            <a:off x="4339156" y="1203870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F39F9A84-1189-441F-9537-FAE6E1D27D95}"/>
              </a:ext>
            </a:extLst>
          </p:cNvPr>
          <p:cNvSpPr/>
          <p:nvPr/>
        </p:nvSpPr>
        <p:spPr>
          <a:xfrm>
            <a:off x="4339156" y="68286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14303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" name="Table 71"/>
          <p:cNvGraphicFramePr>
            <a:graphicFrameLocks noGrp="1"/>
          </p:cNvGraphicFramePr>
          <p:nvPr/>
        </p:nvGraphicFramePr>
        <p:xfrm>
          <a:off x="905479" y="680746"/>
          <a:ext cx="3731395" cy="14925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6279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746279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746279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746279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746279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746279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906" marR="72906" marT="36453" marB="364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906" marR="72906" marT="36453" marB="36453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906" marR="72906" marT="36453" marB="36453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906" marR="72906" marT="36453" marB="36453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906" marR="72906" marT="36453" marB="36453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746279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906" marR="72906" marT="36453" marB="36453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906" marR="72906" marT="36453" marB="36453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906" marR="72906" marT="36453" marB="36453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906" marR="72906" marT="36453" marB="36453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906" marR="72906" marT="36453" marB="36453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pic>
        <p:nvPicPr>
          <p:cNvPr id="45" name="Picture 4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901" y="800828"/>
            <a:ext cx="505770" cy="49331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064" y="800828"/>
            <a:ext cx="505770" cy="493312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227" y="800828"/>
            <a:ext cx="505770" cy="493312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389" y="800828"/>
            <a:ext cx="505770" cy="493312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738" y="800828"/>
            <a:ext cx="505770" cy="493312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901" y="1557982"/>
            <a:ext cx="505770" cy="493312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064" y="1557982"/>
            <a:ext cx="505770" cy="493312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227" y="1557982"/>
            <a:ext cx="505770" cy="493312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389" y="1557982"/>
            <a:ext cx="505770" cy="493312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738" y="1557982"/>
            <a:ext cx="505770" cy="49331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/>
              <p:cNvSpPr txBox="1"/>
              <p:nvPr/>
            </p:nvSpPr>
            <p:spPr>
              <a:xfrm>
                <a:off x="4408435" y="674882"/>
                <a:ext cx="4134900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10 tenths </a:t>
                </a:r>
                <a14:m>
                  <m:oMath xmlns:m="http://schemas.openxmlformats.org/officeDocument/2006/math">
                    <m:r>
                      <a:rPr kumimoji="0" lang="en-GB" sz="2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 whole </a:t>
                </a:r>
              </a:p>
            </p:txBody>
          </p:sp>
        </mc:Choice>
        <mc:Fallback xmlns="">
          <p:sp>
            <p:nvSpPr>
              <p:cNvPr id="81" name="TextBox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8435" y="674882"/>
                <a:ext cx="4134900" cy="430887"/>
              </a:xfrm>
              <a:prstGeom prst="rect">
                <a:avLst/>
              </a:prstGeom>
              <a:blipFill>
                <a:blip r:embed="rId6"/>
                <a:stretch>
                  <a:fillRect t="-10000" b="-285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9" name="Picture 5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691" y="800828"/>
            <a:ext cx="516817" cy="504088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854" y="800828"/>
            <a:ext cx="516817" cy="504088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4017" y="800828"/>
            <a:ext cx="516817" cy="504088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3180" y="800828"/>
            <a:ext cx="516817" cy="504088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2342" y="800828"/>
            <a:ext cx="516817" cy="504088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691" y="1557982"/>
            <a:ext cx="516817" cy="504088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854" y="1557982"/>
            <a:ext cx="516817" cy="504088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4017" y="1557982"/>
            <a:ext cx="516817" cy="504088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3180" y="1557982"/>
            <a:ext cx="516817" cy="504088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2342" y="1557982"/>
            <a:ext cx="516817" cy="50408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2" name="TextBox 91"/>
              <p:cNvSpPr txBox="1"/>
              <p:nvPr/>
            </p:nvSpPr>
            <p:spPr>
              <a:xfrm>
                <a:off x="4408434" y="1202535"/>
                <a:ext cx="4134902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10 hundredths </a:t>
                </a:r>
                <a14:m>
                  <m:oMath xmlns:m="http://schemas.openxmlformats.org/officeDocument/2006/math">
                    <m:r>
                      <a:rPr kumimoji="0" lang="en-GB" sz="2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 tenth </a:t>
                </a:r>
              </a:p>
            </p:txBody>
          </p:sp>
        </mc:Choice>
        <mc:Fallback xmlns="">
          <p:sp>
            <p:nvSpPr>
              <p:cNvPr id="92" name="TextBox 9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8434" y="1202535"/>
                <a:ext cx="4134902" cy="430887"/>
              </a:xfrm>
              <a:prstGeom prst="rect">
                <a:avLst/>
              </a:prstGeom>
              <a:blipFill>
                <a:blip r:embed="rId8"/>
                <a:stretch>
                  <a:fillRect t="-8451" b="-281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57472E9-364F-480E-9454-1443B63F2A9C}"/>
              </a:ext>
            </a:extLst>
          </p:cNvPr>
          <p:cNvGraphicFramePr>
            <a:graphicFrameLocks noGrp="1"/>
          </p:cNvGraphicFramePr>
          <p:nvPr/>
        </p:nvGraphicFramePr>
        <p:xfrm>
          <a:off x="2222342" y="2328811"/>
          <a:ext cx="3600000" cy="36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0">
                  <a:extLst>
                    <a:ext uri="{9D8B030D-6E8A-4147-A177-3AD203B41FA5}">
                      <a16:colId xmlns:a16="http://schemas.microsoft.com/office/drawing/2014/main" val="962494628"/>
                    </a:ext>
                  </a:extLst>
                </a:gridCol>
              </a:tblGrid>
              <a:tr h="360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7381797"/>
                  </a:ext>
                </a:extLst>
              </a:tr>
            </a:tbl>
          </a:graphicData>
        </a:graphic>
      </p:graphicFrame>
      <p:graphicFrame>
        <p:nvGraphicFramePr>
          <p:cNvPr id="43" name="Table 42">
            <a:extLst>
              <a:ext uri="{FF2B5EF4-FFF2-40B4-BE49-F238E27FC236}">
                <a16:creationId xmlns:a16="http://schemas.microsoft.com/office/drawing/2014/main" id="{88C11778-A7E7-4949-B94D-4637E6082547}"/>
              </a:ext>
            </a:extLst>
          </p:cNvPr>
          <p:cNvGraphicFramePr>
            <a:graphicFrameLocks noGrp="1"/>
          </p:cNvGraphicFramePr>
          <p:nvPr/>
        </p:nvGraphicFramePr>
        <p:xfrm>
          <a:off x="2222342" y="2328811"/>
          <a:ext cx="3600000" cy="36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96249462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2011138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01211729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63068172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41708681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22883061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0086131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03080618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23413680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05780093"/>
                    </a:ext>
                  </a:extLst>
                </a:gridCol>
              </a:tblGrid>
              <a:tr h="3600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7381797"/>
                  </a:ext>
                </a:extLst>
              </a:tr>
            </a:tbl>
          </a:graphicData>
        </a:graphic>
      </p:graphicFrame>
      <p:graphicFrame>
        <p:nvGraphicFramePr>
          <p:cNvPr id="44" name="Table 43">
            <a:extLst>
              <a:ext uri="{FF2B5EF4-FFF2-40B4-BE49-F238E27FC236}">
                <a16:creationId xmlns:a16="http://schemas.microsoft.com/office/drawing/2014/main" id="{9D143DBC-76D5-4624-B2BD-7F8882E99581}"/>
              </a:ext>
            </a:extLst>
          </p:cNvPr>
          <p:cNvGraphicFramePr>
            <a:graphicFrameLocks noGrp="1"/>
          </p:cNvGraphicFramePr>
          <p:nvPr/>
        </p:nvGraphicFramePr>
        <p:xfrm>
          <a:off x="2222342" y="2328811"/>
          <a:ext cx="3600000" cy="36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96249462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2011138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01211729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63068172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41708681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22883061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0086131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03080618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23413680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05780093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738179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0700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3289689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491132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055286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035208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7223412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976853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229302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4812657"/>
                  </a:ext>
                </a:extLst>
              </a:tr>
            </a:tbl>
          </a:graphicData>
        </a:graphic>
      </p:graphicFrame>
      <p:graphicFrame>
        <p:nvGraphicFramePr>
          <p:cNvPr id="46" name="Table 45">
            <a:extLst>
              <a:ext uri="{FF2B5EF4-FFF2-40B4-BE49-F238E27FC236}">
                <a16:creationId xmlns:a16="http://schemas.microsoft.com/office/drawing/2014/main" id="{7599F72B-4A18-4346-A5CD-D6C7E75FB797}"/>
              </a:ext>
            </a:extLst>
          </p:cNvPr>
          <p:cNvGraphicFramePr>
            <a:graphicFrameLocks noGrp="1"/>
          </p:cNvGraphicFramePr>
          <p:nvPr/>
        </p:nvGraphicFramePr>
        <p:xfrm>
          <a:off x="2222342" y="2328811"/>
          <a:ext cx="3600000" cy="36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000">
                  <a:extLst>
                    <a:ext uri="{9D8B030D-6E8A-4147-A177-3AD203B41FA5}">
                      <a16:colId xmlns:a16="http://schemas.microsoft.com/office/drawing/2014/main" val="962494628"/>
                    </a:ext>
                  </a:extLst>
                </a:gridCol>
                <a:gridCol w="180000">
                  <a:extLst>
                    <a:ext uri="{9D8B030D-6E8A-4147-A177-3AD203B41FA5}">
                      <a16:colId xmlns:a16="http://schemas.microsoft.com/office/drawing/2014/main" val="7874534"/>
                    </a:ext>
                  </a:extLst>
                </a:gridCol>
                <a:gridCol w="180000">
                  <a:extLst>
                    <a:ext uri="{9D8B030D-6E8A-4147-A177-3AD203B41FA5}">
                      <a16:colId xmlns:a16="http://schemas.microsoft.com/office/drawing/2014/main" val="3201113861"/>
                    </a:ext>
                  </a:extLst>
                </a:gridCol>
                <a:gridCol w="180000">
                  <a:extLst>
                    <a:ext uri="{9D8B030D-6E8A-4147-A177-3AD203B41FA5}">
                      <a16:colId xmlns:a16="http://schemas.microsoft.com/office/drawing/2014/main" val="3758480410"/>
                    </a:ext>
                  </a:extLst>
                </a:gridCol>
                <a:gridCol w="180000">
                  <a:extLst>
                    <a:ext uri="{9D8B030D-6E8A-4147-A177-3AD203B41FA5}">
                      <a16:colId xmlns:a16="http://schemas.microsoft.com/office/drawing/2014/main" val="3012117293"/>
                    </a:ext>
                  </a:extLst>
                </a:gridCol>
                <a:gridCol w="180000">
                  <a:extLst>
                    <a:ext uri="{9D8B030D-6E8A-4147-A177-3AD203B41FA5}">
                      <a16:colId xmlns:a16="http://schemas.microsoft.com/office/drawing/2014/main" val="3774375149"/>
                    </a:ext>
                  </a:extLst>
                </a:gridCol>
                <a:gridCol w="180000">
                  <a:extLst>
                    <a:ext uri="{9D8B030D-6E8A-4147-A177-3AD203B41FA5}">
                      <a16:colId xmlns:a16="http://schemas.microsoft.com/office/drawing/2014/main" val="1630681728"/>
                    </a:ext>
                  </a:extLst>
                </a:gridCol>
                <a:gridCol w="180000">
                  <a:extLst>
                    <a:ext uri="{9D8B030D-6E8A-4147-A177-3AD203B41FA5}">
                      <a16:colId xmlns:a16="http://schemas.microsoft.com/office/drawing/2014/main" val="1061140169"/>
                    </a:ext>
                  </a:extLst>
                </a:gridCol>
                <a:gridCol w="180000">
                  <a:extLst>
                    <a:ext uri="{9D8B030D-6E8A-4147-A177-3AD203B41FA5}">
                      <a16:colId xmlns:a16="http://schemas.microsoft.com/office/drawing/2014/main" val="1417086818"/>
                    </a:ext>
                  </a:extLst>
                </a:gridCol>
                <a:gridCol w="180000">
                  <a:extLst>
                    <a:ext uri="{9D8B030D-6E8A-4147-A177-3AD203B41FA5}">
                      <a16:colId xmlns:a16="http://schemas.microsoft.com/office/drawing/2014/main" val="1655296575"/>
                    </a:ext>
                  </a:extLst>
                </a:gridCol>
                <a:gridCol w="180000">
                  <a:extLst>
                    <a:ext uri="{9D8B030D-6E8A-4147-A177-3AD203B41FA5}">
                      <a16:colId xmlns:a16="http://schemas.microsoft.com/office/drawing/2014/main" val="2228830613"/>
                    </a:ext>
                  </a:extLst>
                </a:gridCol>
                <a:gridCol w="180000">
                  <a:extLst>
                    <a:ext uri="{9D8B030D-6E8A-4147-A177-3AD203B41FA5}">
                      <a16:colId xmlns:a16="http://schemas.microsoft.com/office/drawing/2014/main" val="583109914"/>
                    </a:ext>
                  </a:extLst>
                </a:gridCol>
                <a:gridCol w="180000">
                  <a:extLst>
                    <a:ext uri="{9D8B030D-6E8A-4147-A177-3AD203B41FA5}">
                      <a16:colId xmlns:a16="http://schemas.microsoft.com/office/drawing/2014/main" val="3700861314"/>
                    </a:ext>
                  </a:extLst>
                </a:gridCol>
                <a:gridCol w="180000">
                  <a:extLst>
                    <a:ext uri="{9D8B030D-6E8A-4147-A177-3AD203B41FA5}">
                      <a16:colId xmlns:a16="http://schemas.microsoft.com/office/drawing/2014/main" val="641201341"/>
                    </a:ext>
                  </a:extLst>
                </a:gridCol>
                <a:gridCol w="180000">
                  <a:extLst>
                    <a:ext uri="{9D8B030D-6E8A-4147-A177-3AD203B41FA5}">
                      <a16:colId xmlns:a16="http://schemas.microsoft.com/office/drawing/2014/main" val="3030806183"/>
                    </a:ext>
                  </a:extLst>
                </a:gridCol>
                <a:gridCol w="180000">
                  <a:extLst>
                    <a:ext uri="{9D8B030D-6E8A-4147-A177-3AD203B41FA5}">
                      <a16:colId xmlns:a16="http://schemas.microsoft.com/office/drawing/2014/main" val="981869364"/>
                    </a:ext>
                  </a:extLst>
                </a:gridCol>
                <a:gridCol w="180000">
                  <a:extLst>
                    <a:ext uri="{9D8B030D-6E8A-4147-A177-3AD203B41FA5}">
                      <a16:colId xmlns:a16="http://schemas.microsoft.com/office/drawing/2014/main" val="3234136804"/>
                    </a:ext>
                  </a:extLst>
                </a:gridCol>
                <a:gridCol w="180000">
                  <a:extLst>
                    <a:ext uri="{9D8B030D-6E8A-4147-A177-3AD203B41FA5}">
                      <a16:colId xmlns:a16="http://schemas.microsoft.com/office/drawing/2014/main" val="2772437399"/>
                    </a:ext>
                  </a:extLst>
                </a:gridCol>
                <a:gridCol w="180000">
                  <a:extLst>
                    <a:ext uri="{9D8B030D-6E8A-4147-A177-3AD203B41FA5}">
                      <a16:colId xmlns:a16="http://schemas.microsoft.com/office/drawing/2014/main" val="1805780093"/>
                    </a:ext>
                  </a:extLst>
                </a:gridCol>
                <a:gridCol w="180000">
                  <a:extLst>
                    <a:ext uri="{9D8B030D-6E8A-4147-A177-3AD203B41FA5}">
                      <a16:colId xmlns:a16="http://schemas.microsoft.com/office/drawing/2014/main" val="1522105462"/>
                    </a:ext>
                  </a:extLst>
                </a:gridCol>
              </a:tblGrid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7381797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6456594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6026947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9970034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8009986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070006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6483518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8270383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4486674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5864307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3289689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6802829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5992178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4648660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351304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4911326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6509920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8421892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1003630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7488784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0552862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3957043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06745625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5518605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6020253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0352083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2989096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3319597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0888652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3672505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7223412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1344530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0644142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535336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37488275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9768530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531147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4175004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9172077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9936659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2293023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226009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4566713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4383591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150897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4812657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67977775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3219852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71197697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49423932"/>
                  </a:ext>
                </a:extLst>
              </a:tr>
            </a:tbl>
          </a:graphicData>
        </a:graphic>
      </p:graphicFrame>
      <p:graphicFrame>
        <p:nvGraphicFramePr>
          <p:cNvPr id="49" name="Table 48">
            <a:extLst>
              <a:ext uri="{FF2B5EF4-FFF2-40B4-BE49-F238E27FC236}">
                <a16:creationId xmlns:a16="http://schemas.microsoft.com/office/drawing/2014/main" id="{02B94259-FBAA-4DF5-8B4C-2F3E54AD04FD}"/>
              </a:ext>
            </a:extLst>
          </p:cNvPr>
          <p:cNvGraphicFramePr>
            <a:graphicFrameLocks noGrp="1"/>
          </p:cNvGraphicFramePr>
          <p:nvPr/>
        </p:nvGraphicFramePr>
        <p:xfrm>
          <a:off x="2222342" y="2328811"/>
          <a:ext cx="3600000" cy="36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000">
                  <a:extLst>
                    <a:ext uri="{9D8B030D-6E8A-4147-A177-3AD203B41FA5}">
                      <a16:colId xmlns:a16="http://schemas.microsoft.com/office/drawing/2014/main" val="962494628"/>
                    </a:ext>
                  </a:extLst>
                </a:gridCol>
                <a:gridCol w="180000">
                  <a:extLst>
                    <a:ext uri="{9D8B030D-6E8A-4147-A177-3AD203B41FA5}">
                      <a16:colId xmlns:a16="http://schemas.microsoft.com/office/drawing/2014/main" val="264636735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20111386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01211729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63068172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41708681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22883061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70086131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03080618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234136804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805780093"/>
                    </a:ext>
                  </a:extLst>
                </a:gridCol>
              </a:tblGrid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7381797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7140003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0679667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8877826"/>
                  </a:ext>
                </a:extLst>
              </a:tr>
              <a:tr h="72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8141719"/>
                  </a:ext>
                </a:extLst>
              </a:tr>
              <a:tr h="360000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070006"/>
                  </a:ext>
                </a:extLst>
              </a:tr>
              <a:tr h="360000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3289689"/>
                  </a:ext>
                </a:extLst>
              </a:tr>
              <a:tr h="360000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4911326"/>
                  </a:ext>
                </a:extLst>
              </a:tr>
              <a:tr h="360000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0552862"/>
                  </a:ext>
                </a:extLst>
              </a:tr>
              <a:tr h="360000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0352083"/>
                  </a:ext>
                </a:extLst>
              </a:tr>
              <a:tr h="360000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7223412"/>
                  </a:ext>
                </a:extLst>
              </a:tr>
              <a:tr h="360000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9768530"/>
                  </a:ext>
                </a:extLst>
              </a:tr>
              <a:tr h="360000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2293023"/>
                  </a:ext>
                </a:extLst>
              </a:tr>
              <a:tr h="360000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4812657"/>
                  </a:ext>
                </a:extLst>
              </a:tr>
            </a:tbl>
          </a:graphicData>
        </a:graphic>
      </p:graphicFrame>
      <p:pic>
        <p:nvPicPr>
          <p:cNvPr id="50" name="Picture 49">
            <a:extLst>
              <a:ext uri="{FF2B5EF4-FFF2-40B4-BE49-F238E27FC236}">
                <a16:creationId xmlns:a16="http://schemas.microsoft.com/office/drawing/2014/main" id="{3A93B234-396E-4AFD-8D60-693D2C95642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25691" y="800775"/>
            <a:ext cx="516817" cy="504087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B81E952A-4E1D-4BA2-9CD7-712A9C3FE39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74854" y="800775"/>
            <a:ext cx="516817" cy="504087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CC9853C7-2092-4D5C-9750-0F91C11497E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24017" y="800775"/>
            <a:ext cx="516817" cy="504087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461152D4-674F-4F78-A6A0-B2AD92E8866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73180" y="800775"/>
            <a:ext cx="516817" cy="504087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0F0AC60C-FA25-4337-A5B4-5635C0E654F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22342" y="800775"/>
            <a:ext cx="516817" cy="504087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B260605D-E57E-423A-8A19-AF754A38991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25691" y="1557929"/>
            <a:ext cx="516817" cy="504087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4D3CE5A1-F7EC-4762-BC00-3EBC140C865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74854" y="1557929"/>
            <a:ext cx="516817" cy="504087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FD9FF49F-D5CF-4158-A75C-9680E11DBAF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24017" y="1557929"/>
            <a:ext cx="516817" cy="504087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EB73F05E-01FE-47BF-BA89-A133BDC2A41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73180" y="1557929"/>
            <a:ext cx="516817" cy="504087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084A96A8-1EFB-4F04-8ABE-538B168EF7F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22342" y="1557929"/>
            <a:ext cx="516817" cy="50408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5439361C-D6FD-49AB-B817-6EF27D319229}"/>
                  </a:ext>
                </a:extLst>
              </p:cNvPr>
              <p:cNvSpPr txBox="1"/>
              <p:nvPr/>
            </p:nvSpPr>
            <p:spPr>
              <a:xfrm>
                <a:off x="4078982" y="1730188"/>
                <a:ext cx="4793807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10 thousandths </a:t>
                </a:r>
                <a14:m>
                  <m:oMath xmlns:m="http://schemas.openxmlformats.org/officeDocument/2006/math">
                    <m:r>
                      <a:rPr kumimoji="0" lang="en-GB" sz="2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 hundredth</a:t>
                </a:r>
              </a:p>
            </p:txBody>
          </p:sp>
        </mc:Choice>
        <mc:Fallback xmlns="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5439361C-D6FD-49AB-B817-6EF27D31922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8982" y="1730188"/>
                <a:ext cx="4793807" cy="430887"/>
              </a:xfrm>
              <a:prstGeom prst="rect">
                <a:avLst/>
              </a:prstGeom>
              <a:blipFill>
                <a:blip r:embed="rId10"/>
                <a:stretch>
                  <a:fillRect t="-9859" b="-267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>
            <a:extLst>
              <a:ext uri="{FF2B5EF4-FFF2-40B4-BE49-F238E27FC236}">
                <a16:creationId xmlns:a16="http://schemas.microsoft.com/office/drawing/2014/main" id="{AD3AE053-1A83-4DEC-A66A-63858D649D1A}"/>
              </a:ext>
            </a:extLst>
          </p:cNvPr>
          <p:cNvSpPr/>
          <p:nvPr/>
        </p:nvSpPr>
        <p:spPr>
          <a:xfrm>
            <a:off x="2222342" y="2328811"/>
            <a:ext cx="364273" cy="3600000"/>
          </a:xfrm>
          <a:prstGeom prst="rect">
            <a:avLst/>
          </a:prstGeom>
          <a:solidFill>
            <a:schemeClr val="accent5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90F3343E-84FB-462D-AC5F-D3A10DD16BAD}"/>
              </a:ext>
            </a:extLst>
          </p:cNvPr>
          <p:cNvSpPr/>
          <p:nvPr/>
        </p:nvSpPr>
        <p:spPr>
          <a:xfrm>
            <a:off x="2233389" y="2341040"/>
            <a:ext cx="364273" cy="342621"/>
          </a:xfrm>
          <a:prstGeom prst="rect">
            <a:avLst/>
          </a:prstGeom>
          <a:solidFill>
            <a:schemeClr val="accent5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301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92" grpId="0"/>
      <p:bldP spid="63" grpId="0"/>
      <p:bldP spid="3" grpId="0" animBg="1"/>
      <p:bldP spid="3" grpId="1" animBg="1"/>
      <p:bldP spid="6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766717" y="334776"/>
            <a:ext cx="1348431" cy="1324207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2115148" y="735269"/>
            <a:ext cx="31295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represents 1 whole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907785" y="1658983"/>
            <a:ext cx="1066293" cy="1155911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974078" y="1975328"/>
            <a:ext cx="23982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represents 0.1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476903" y="334776"/>
            <a:ext cx="399288" cy="1155911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5697567" y="708376"/>
            <a:ext cx="32127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represents 0.01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476903" y="2109245"/>
            <a:ext cx="222432" cy="25538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676547" y="1975327"/>
            <a:ext cx="32127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represents 0.001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667512" y="4008852"/>
            <a:ext cx="1348431" cy="132420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1889116" y="4008852"/>
            <a:ext cx="1348431" cy="1324207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3172378" y="4232805"/>
            <a:ext cx="1066293" cy="1155911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4079089" y="4232805"/>
            <a:ext cx="1066293" cy="1155911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3172378" y="3215388"/>
            <a:ext cx="1066293" cy="1155911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4079089" y="3215388"/>
            <a:ext cx="1066293" cy="1155911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4985799" y="4232805"/>
            <a:ext cx="1066293" cy="1155911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4985799" y="3215388"/>
            <a:ext cx="1066293" cy="1155911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972588" y="4232805"/>
            <a:ext cx="399288" cy="1155911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6206053" y="4232805"/>
            <a:ext cx="399288" cy="1155911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6439518" y="4232805"/>
            <a:ext cx="399288" cy="1155911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966404" y="3184961"/>
            <a:ext cx="399288" cy="1155911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6195821" y="3184961"/>
            <a:ext cx="399288" cy="1155911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6425238" y="3184961"/>
            <a:ext cx="399288" cy="1155911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6654656" y="3184961"/>
            <a:ext cx="399288" cy="1155911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6906447" y="4232805"/>
            <a:ext cx="399288" cy="1155911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6672983" y="4232805"/>
            <a:ext cx="399288" cy="1155911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7412902" y="5085490"/>
            <a:ext cx="222432" cy="255385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7549873" y="4838195"/>
            <a:ext cx="222432" cy="255385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7714078" y="5085490"/>
            <a:ext cx="222432" cy="255385"/>
          </a:xfrm>
          <a:prstGeom prst="rect">
            <a:avLst/>
          </a:prstGeom>
        </p:spPr>
      </p:pic>
      <p:sp>
        <p:nvSpPr>
          <p:cNvPr id="68" name="TextBox 67"/>
          <p:cNvSpPr txBox="1"/>
          <p:nvPr/>
        </p:nvSpPr>
        <p:spPr>
          <a:xfrm>
            <a:off x="2085620" y="5335115"/>
            <a:ext cx="4845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396487" y="5335115"/>
            <a:ext cx="872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0.6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070424" y="5340875"/>
            <a:ext cx="872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0.09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7107205" y="5318942"/>
            <a:ext cx="11817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0.003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4034037" y="5705227"/>
            <a:ext cx="2055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2.693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3403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1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0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3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5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6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8" grpId="0"/>
      <p:bldP spid="30" grpId="0"/>
      <p:bldP spid="32" grpId="0"/>
      <p:bldP spid="68" grpId="0"/>
      <p:bldP spid="69" grpId="0"/>
      <p:bldP spid="70" grpId="0"/>
      <p:bldP spid="71" grpId="0"/>
      <p:bldP spid="7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766717" y="334776"/>
            <a:ext cx="1348431" cy="1324207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2115148" y="735269"/>
            <a:ext cx="31295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represents 1 whole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907785" y="1658983"/>
            <a:ext cx="1066293" cy="1155911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974078" y="1975328"/>
            <a:ext cx="23982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represents 0.1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476903" y="334776"/>
            <a:ext cx="399288" cy="1155911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5697567" y="708376"/>
            <a:ext cx="32127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represents 0.01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476903" y="2109245"/>
            <a:ext cx="222432" cy="25538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676547" y="1975327"/>
            <a:ext cx="32127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represents 0.001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667512" y="4024754"/>
            <a:ext cx="1348431" cy="1324207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2521257" y="4260239"/>
            <a:ext cx="1066293" cy="1155911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3444868" y="4268190"/>
            <a:ext cx="1066293" cy="1155911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2530852" y="3262322"/>
            <a:ext cx="1066293" cy="1155911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4954863" y="5123767"/>
            <a:ext cx="222432" cy="255385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116651" y="4841489"/>
            <a:ext cx="222432" cy="255385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382743" y="5123767"/>
            <a:ext cx="222432" cy="255385"/>
          </a:xfrm>
          <a:prstGeom prst="rect">
            <a:avLst/>
          </a:prstGeom>
        </p:spPr>
      </p:pic>
      <p:sp>
        <p:nvSpPr>
          <p:cNvPr id="68" name="TextBox 67"/>
          <p:cNvSpPr txBox="1"/>
          <p:nvPr/>
        </p:nvSpPr>
        <p:spPr>
          <a:xfrm>
            <a:off x="1198632" y="5308408"/>
            <a:ext cx="4845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3081182" y="5299079"/>
            <a:ext cx="8725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0.3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5126711" y="5356016"/>
            <a:ext cx="11579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0.006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3054403" y="5664655"/>
            <a:ext cx="2055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1.36</a:t>
            </a:r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526049" y="4834367"/>
            <a:ext cx="222432" cy="25538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816579" y="5123767"/>
            <a:ext cx="222432" cy="255385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5953929" y="4834367"/>
            <a:ext cx="222432" cy="25538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56061" y="3131095"/>
            <a:ext cx="747045" cy="747045"/>
          </a:xfrm>
          <a:prstGeom prst="rect">
            <a:avLst/>
          </a:prstGeom>
        </p:spPr>
      </p:pic>
      <p:sp>
        <p:nvSpPr>
          <p:cNvPr id="48" name="TextBox 47"/>
          <p:cNvSpPr txBox="1"/>
          <p:nvPr/>
        </p:nvSpPr>
        <p:spPr>
          <a:xfrm>
            <a:off x="5258905" y="32737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6675165" y="4687643"/>
            <a:ext cx="2055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1.306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34626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6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6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8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 tmFilter="0, 0; .2, .5; .8, .5; 1, 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1" dur="250" autoRev="1" fill="hold"/>
                                        <p:tgtEl>
                                          <p:spTgt spid="7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/>
      <p:bldP spid="71" grpId="0"/>
      <p:bldP spid="71" grpId="1"/>
      <p:bldP spid="72" grpId="0"/>
      <p:bldP spid="72" grpId="1"/>
      <p:bldP spid="48" grpId="0"/>
      <p:bldP spid="48" grpId="1"/>
      <p:bldP spid="4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064074" y="413569"/>
            <a:ext cx="7932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fraction of the square has been shaded?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300410" y="898196"/>
            <a:ext cx="7932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Write the fraction as a decimal.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169378" y="5075744"/>
                <a:ext cx="3212777" cy="6624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000" b="0" i="0" smtClean="0"/>
                            <m:t>286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000" b="0" i="0" smtClean="0"/>
                            <m:t>1000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9378" y="5075744"/>
                <a:ext cx="3212777" cy="66242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/>
          <p:cNvSpPr txBox="1"/>
          <p:nvPr/>
        </p:nvSpPr>
        <p:spPr>
          <a:xfrm>
            <a:off x="6797834" y="5145346"/>
            <a:ext cx="11520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0.286</a:t>
            </a:r>
          </a:p>
        </p:txBody>
      </p:sp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357472E9-364F-480E-9454-1443B63F2A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5657675"/>
              </p:ext>
            </p:extLst>
          </p:nvPr>
        </p:nvGraphicFramePr>
        <p:xfrm>
          <a:off x="2300410" y="1498459"/>
          <a:ext cx="4132622" cy="40327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32622">
                  <a:extLst>
                    <a:ext uri="{9D8B030D-6E8A-4147-A177-3AD203B41FA5}">
                      <a16:colId xmlns:a16="http://schemas.microsoft.com/office/drawing/2014/main" val="962494628"/>
                    </a:ext>
                  </a:extLst>
                </a:gridCol>
              </a:tblGrid>
              <a:tr h="403279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7381797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88C11778-A7E7-4949-B94D-4637E60825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8928198"/>
              </p:ext>
            </p:extLst>
          </p:nvPr>
        </p:nvGraphicFramePr>
        <p:xfrm>
          <a:off x="2300412" y="1498459"/>
          <a:ext cx="4132620" cy="40327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3262">
                  <a:extLst>
                    <a:ext uri="{9D8B030D-6E8A-4147-A177-3AD203B41FA5}">
                      <a16:colId xmlns:a16="http://schemas.microsoft.com/office/drawing/2014/main" val="962494628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201113861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01211729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630681728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417086818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222883061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700861314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03080618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234136804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805780093"/>
                    </a:ext>
                  </a:extLst>
                </a:gridCol>
              </a:tblGrid>
              <a:tr h="403279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7381797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9D143DBC-76D5-4624-B2BD-7F8882E995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6198111"/>
              </p:ext>
            </p:extLst>
          </p:nvPr>
        </p:nvGraphicFramePr>
        <p:xfrm>
          <a:off x="2300412" y="1498459"/>
          <a:ext cx="4132620" cy="40327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3262">
                  <a:extLst>
                    <a:ext uri="{9D8B030D-6E8A-4147-A177-3AD203B41FA5}">
                      <a16:colId xmlns:a16="http://schemas.microsoft.com/office/drawing/2014/main" val="962494628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201113861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01211729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630681728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417086818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222883061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700861314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03080618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234136804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805780093"/>
                    </a:ext>
                  </a:extLst>
                </a:gridCol>
              </a:tblGrid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7381797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070006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3289689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4911326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0552862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0352083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7223412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9768530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2293023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4812657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7599F72B-4A18-4346-A5CD-D6C7E75FB7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8926382"/>
              </p:ext>
            </p:extLst>
          </p:nvPr>
        </p:nvGraphicFramePr>
        <p:xfrm>
          <a:off x="2300412" y="1498449"/>
          <a:ext cx="4132620" cy="4032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631">
                  <a:extLst>
                    <a:ext uri="{9D8B030D-6E8A-4147-A177-3AD203B41FA5}">
                      <a16:colId xmlns:a16="http://schemas.microsoft.com/office/drawing/2014/main" val="962494628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7874534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3201113861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3758480410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3012117293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3774375149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1630681728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1061140169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1417086818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1655296575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2228830613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583109914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3700861314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641201341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3030806183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981869364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3234136804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2772437399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1805780093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1522105462"/>
                    </a:ext>
                  </a:extLst>
                </a:gridCol>
              </a:tblGrid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738179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6456594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602694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9970034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8009986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070006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6483518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8270383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4486674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586430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3289689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6802829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5992178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4648660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351304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4911326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6509920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8421892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1003630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7488784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0552862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3957043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06745625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5518605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6020253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0352083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2989096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331959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0888652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3672505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7223412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1344530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0644142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535336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37488275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9768530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53114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4175004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917207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9936659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2293023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226009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4566713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4383591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15089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481265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67977775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3219852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7119769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49423932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02B94259-FBAA-4DF5-8B4C-2F3E54AD04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9597403"/>
              </p:ext>
            </p:extLst>
          </p:nvPr>
        </p:nvGraphicFramePr>
        <p:xfrm>
          <a:off x="2300412" y="1498458"/>
          <a:ext cx="4132620" cy="403279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631">
                  <a:extLst>
                    <a:ext uri="{9D8B030D-6E8A-4147-A177-3AD203B41FA5}">
                      <a16:colId xmlns:a16="http://schemas.microsoft.com/office/drawing/2014/main" val="962494628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2646367357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201113861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01211729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630681728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417086818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222883061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700861314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03080618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234136804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805780093"/>
                    </a:ext>
                  </a:extLst>
                </a:gridCol>
              </a:tblGrid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738179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7140003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067966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8877826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8141719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070006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3289689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4911326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0552862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0352083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7223412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9768530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2293023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4812657"/>
                  </a:ext>
                </a:extLst>
              </a:tr>
            </a:tbl>
          </a:graphicData>
        </a:graphic>
      </p:graphicFrame>
      <p:sp>
        <p:nvSpPr>
          <p:cNvPr id="11" name="L-Shape 10"/>
          <p:cNvSpPr/>
          <p:nvPr/>
        </p:nvSpPr>
        <p:spPr>
          <a:xfrm flipV="1">
            <a:off x="2300410" y="1507879"/>
            <a:ext cx="1237919" cy="4023370"/>
          </a:xfrm>
          <a:prstGeom prst="corner">
            <a:avLst>
              <a:gd name="adj1" fmla="val 278419"/>
              <a:gd name="adj2" fmla="val 66332"/>
            </a:avLst>
          </a:prstGeom>
          <a:solidFill>
            <a:schemeClr val="accent6">
              <a:lumMod val="60000"/>
              <a:lumOff val="40000"/>
              <a:alpha val="32000"/>
            </a:schemeClr>
          </a:solidFill>
          <a:ln w="38100">
            <a:solidFill>
              <a:schemeClr val="accent6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2297570" y="1504130"/>
            <a:ext cx="421424" cy="39816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2297129" y="1511630"/>
            <a:ext cx="421424" cy="402052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721878" y="1507879"/>
            <a:ext cx="399009" cy="402052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3120887" y="1507879"/>
            <a:ext cx="421424" cy="39441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3120887" y="1902294"/>
            <a:ext cx="421424" cy="39441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3120887" y="2296709"/>
            <a:ext cx="421424" cy="41287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120887" y="2709582"/>
            <a:ext cx="421424" cy="39441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3120887" y="3103997"/>
            <a:ext cx="421424" cy="41681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3120887" y="3520812"/>
            <a:ext cx="421424" cy="39441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3120887" y="3915227"/>
            <a:ext cx="421424" cy="41681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 44"/>
          <p:cNvSpPr/>
          <p:nvPr/>
        </p:nvSpPr>
        <p:spPr>
          <a:xfrm>
            <a:off x="3120887" y="4332042"/>
            <a:ext cx="421424" cy="38603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3120887" y="4718078"/>
            <a:ext cx="421424" cy="23940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16909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1" grpId="0"/>
      <p:bldP spid="22" grpId="0"/>
      <p:bldP spid="15" grpId="0" animBg="1"/>
      <p:bldP spid="15" grpId="1" animBg="1"/>
      <p:bldP spid="16" grpId="0" animBg="1"/>
      <p:bldP spid="1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1064074" y="413569"/>
            <a:ext cx="7932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fraction of the square has been shaded?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300410" y="898196"/>
            <a:ext cx="7932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Write the fraction as a decimal.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1099" y="5433672"/>
            <a:ext cx="747045" cy="74704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5679485" y="557636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137514" y="2998198"/>
                <a:ext cx="3212777" cy="6624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000" b="0" i="0" smtClean="0"/>
                            <m:t>536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000" b="0" i="0" smtClean="0"/>
                            <m:t>1000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514" y="2998198"/>
                <a:ext cx="3212777" cy="66242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TextBox 28"/>
          <p:cNvSpPr txBox="1"/>
          <p:nvPr/>
        </p:nvSpPr>
        <p:spPr>
          <a:xfrm>
            <a:off x="6765970" y="3067800"/>
            <a:ext cx="11520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0.536</a:t>
            </a:r>
          </a:p>
        </p:txBody>
      </p:sp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4F3A68F2-0E4B-4780-AA17-568167AD3D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0770666"/>
              </p:ext>
            </p:extLst>
          </p:nvPr>
        </p:nvGraphicFramePr>
        <p:xfrm>
          <a:off x="2300410" y="1498459"/>
          <a:ext cx="4132622" cy="40327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32622">
                  <a:extLst>
                    <a:ext uri="{9D8B030D-6E8A-4147-A177-3AD203B41FA5}">
                      <a16:colId xmlns:a16="http://schemas.microsoft.com/office/drawing/2014/main" val="962494628"/>
                    </a:ext>
                  </a:extLst>
                </a:gridCol>
              </a:tblGrid>
              <a:tr h="403279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7381797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1D9963F1-17CF-4B37-A8D0-AC97856800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1185232"/>
              </p:ext>
            </p:extLst>
          </p:nvPr>
        </p:nvGraphicFramePr>
        <p:xfrm>
          <a:off x="2300412" y="1498459"/>
          <a:ext cx="4132620" cy="40327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3262">
                  <a:extLst>
                    <a:ext uri="{9D8B030D-6E8A-4147-A177-3AD203B41FA5}">
                      <a16:colId xmlns:a16="http://schemas.microsoft.com/office/drawing/2014/main" val="962494628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201113861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01211729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630681728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417086818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222883061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700861314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03080618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234136804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805780093"/>
                    </a:ext>
                  </a:extLst>
                </a:gridCol>
              </a:tblGrid>
              <a:tr h="403279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7381797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7471E8E2-71BC-4D90-92A2-6AAE7002BC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2466873"/>
              </p:ext>
            </p:extLst>
          </p:nvPr>
        </p:nvGraphicFramePr>
        <p:xfrm>
          <a:off x="2300412" y="1498459"/>
          <a:ext cx="4132620" cy="40327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3262">
                  <a:extLst>
                    <a:ext uri="{9D8B030D-6E8A-4147-A177-3AD203B41FA5}">
                      <a16:colId xmlns:a16="http://schemas.microsoft.com/office/drawing/2014/main" val="962494628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201113861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01211729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630681728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417086818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222883061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700861314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03080618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234136804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805780093"/>
                    </a:ext>
                  </a:extLst>
                </a:gridCol>
              </a:tblGrid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7381797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070006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3289689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4911326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0552862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0352083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7223412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9768530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2293023"/>
                  </a:ext>
                </a:extLst>
              </a:tr>
              <a:tr h="40327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4812657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23203B4D-467D-4462-B15C-9265B16093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6277727"/>
              </p:ext>
            </p:extLst>
          </p:nvPr>
        </p:nvGraphicFramePr>
        <p:xfrm>
          <a:off x="2300412" y="1498449"/>
          <a:ext cx="4132620" cy="4032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631">
                  <a:extLst>
                    <a:ext uri="{9D8B030D-6E8A-4147-A177-3AD203B41FA5}">
                      <a16:colId xmlns:a16="http://schemas.microsoft.com/office/drawing/2014/main" val="962494628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7874534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3201113861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3758480410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3012117293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3774375149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1630681728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1061140169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1417086818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1655296575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2228830613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583109914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3700861314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641201341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3030806183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981869364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3234136804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2772437399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1805780093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1522105462"/>
                    </a:ext>
                  </a:extLst>
                </a:gridCol>
              </a:tblGrid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738179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6456594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602694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39970034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58009986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070006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6483518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8270383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64486674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586430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3289689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6802829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5992178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4648660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1351304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4911326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6509920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8421892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1003630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7488784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0552862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3957043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06745625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5518605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6020253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0352083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2989096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331959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0888652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3672505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7223412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1344530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30644142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535336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37488275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9768530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53114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4175004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6917207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9936659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2293023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226009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4566713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4383591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15089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481265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67977775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53219852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7119769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49423932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9755B057-9D79-400B-B4FD-23364110FC1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8247567"/>
              </p:ext>
            </p:extLst>
          </p:nvPr>
        </p:nvGraphicFramePr>
        <p:xfrm>
          <a:off x="2300412" y="1498458"/>
          <a:ext cx="4132620" cy="403279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6631">
                  <a:extLst>
                    <a:ext uri="{9D8B030D-6E8A-4147-A177-3AD203B41FA5}">
                      <a16:colId xmlns:a16="http://schemas.microsoft.com/office/drawing/2014/main" val="962494628"/>
                    </a:ext>
                  </a:extLst>
                </a:gridCol>
                <a:gridCol w="206631">
                  <a:extLst>
                    <a:ext uri="{9D8B030D-6E8A-4147-A177-3AD203B41FA5}">
                      <a16:colId xmlns:a16="http://schemas.microsoft.com/office/drawing/2014/main" val="2646367357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201113861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01211729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630681728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417086818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222883061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700861314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030806183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3234136804"/>
                    </a:ext>
                  </a:extLst>
                </a:gridCol>
                <a:gridCol w="413262">
                  <a:extLst>
                    <a:ext uri="{9D8B030D-6E8A-4147-A177-3AD203B41FA5}">
                      <a16:colId xmlns:a16="http://schemas.microsoft.com/office/drawing/2014/main" val="1805780093"/>
                    </a:ext>
                  </a:extLst>
                </a:gridCol>
              </a:tblGrid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endParaRPr lang="en-GB" sz="9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738179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7140003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0679667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8877826"/>
                  </a:ext>
                </a:extLst>
              </a:tr>
              <a:tr h="80656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8141719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070006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3289689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4911326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0552862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20352083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7223412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9768530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2293023"/>
                  </a:ext>
                </a:extLst>
              </a:tr>
              <a:tr h="403279">
                <a:tc gridSpan="2"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8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4812657"/>
                  </a:ext>
                </a:extLst>
              </a:tr>
            </a:tbl>
          </a:graphicData>
        </a:graphic>
      </p:graphicFrame>
      <p:sp>
        <p:nvSpPr>
          <p:cNvPr id="46" name="Octagon 45">
            <a:extLst>
              <a:ext uri="{FF2B5EF4-FFF2-40B4-BE49-F238E27FC236}">
                <a16:creationId xmlns:a16="http://schemas.microsoft.com/office/drawing/2014/main" id="{E129C271-6483-4160-967A-D4CADD38A0AB}"/>
              </a:ext>
            </a:extLst>
          </p:cNvPr>
          <p:cNvSpPr/>
          <p:nvPr/>
        </p:nvSpPr>
        <p:spPr>
          <a:xfrm flipV="1">
            <a:off x="2297771" y="1492434"/>
            <a:ext cx="2482531" cy="4041222"/>
          </a:xfrm>
          <a:custGeom>
            <a:avLst/>
            <a:gdLst>
              <a:gd name="connsiteX0" fmla="*/ 0 w 2068998"/>
              <a:gd name="connsiteY0" fmla="*/ 605989 h 4023370"/>
              <a:gd name="connsiteX1" fmla="*/ 605989 w 2068998"/>
              <a:gd name="connsiteY1" fmla="*/ 0 h 4023370"/>
              <a:gd name="connsiteX2" fmla="*/ 1463009 w 2068998"/>
              <a:gd name="connsiteY2" fmla="*/ 0 h 4023370"/>
              <a:gd name="connsiteX3" fmla="*/ 2068998 w 2068998"/>
              <a:gd name="connsiteY3" fmla="*/ 605989 h 4023370"/>
              <a:gd name="connsiteX4" fmla="*/ 2068998 w 2068998"/>
              <a:gd name="connsiteY4" fmla="*/ 3417381 h 4023370"/>
              <a:gd name="connsiteX5" fmla="*/ 1463009 w 2068998"/>
              <a:gd name="connsiteY5" fmla="*/ 4023370 h 4023370"/>
              <a:gd name="connsiteX6" fmla="*/ 605989 w 2068998"/>
              <a:gd name="connsiteY6" fmla="*/ 4023370 h 4023370"/>
              <a:gd name="connsiteX7" fmla="*/ 0 w 2068998"/>
              <a:gd name="connsiteY7" fmla="*/ 3417381 h 4023370"/>
              <a:gd name="connsiteX8" fmla="*/ 0 w 2068998"/>
              <a:gd name="connsiteY8" fmla="*/ 605989 h 4023370"/>
              <a:gd name="connsiteX0" fmla="*/ 2407 w 2071405"/>
              <a:gd name="connsiteY0" fmla="*/ 605989 h 4026179"/>
              <a:gd name="connsiteX1" fmla="*/ 608396 w 2071405"/>
              <a:gd name="connsiteY1" fmla="*/ 0 h 4026179"/>
              <a:gd name="connsiteX2" fmla="*/ 1465416 w 2071405"/>
              <a:gd name="connsiteY2" fmla="*/ 0 h 4026179"/>
              <a:gd name="connsiteX3" fmla="*/ 2071405 w 2071405"/>
              <a:gd name="connsiteY3" fmla="*/ 605989 h 4026179"/>
              <a:gd name="connsiteX4" fmla="*/ 2071405 w 2071405"/>
              <a:gd name="connsiteY4" fmla="*/ 3417381 h 4026179"/>
              <a:gd name="connsiteX5" fmla="*/ 1465416 w 2071405"/>
              <a:gd name="connsiteY5" fmla="*/ 4023370 h 4026179"/>
              <a:gd name="connsiteX6" fmla="*/ 608396 w 2071405"/>
              <a:gd name="connsiteY6" fmla="*/ 4023370 h 4026179"/>
              <a:gd name="connsiteX7" fmla="*/ 0 w 2071405"/>
              <a:gd name="connsiteY7" fmla="*/ 4026179 h 4026179"/>
              <a:gd name="connsiteX8" fmla="*/ 2407 w 2071405"/>
              <a:gd name="connsiteY8" fmla="*/ 605989 h 4026179"/>
              <a:gd name="connsiteX0" fmla="*/ 2407 w 2408691"/>
              <a:gd name="connsiteY0" fmla="*/ 605989 h 4026179"/>
              <a:gd name="connsiteX1" fmla="*/ 608396 w 2408691"/>
              <a:gd name="connsiteY1" fmla="*/ 0 h 4026179"/>
              <a:gd name="connsiteX2" fmla="*/ 1465416 w 2408691"/>
              <a:gd name="connsiteY2" fmla="*/ 0 h 4026179"/>
              <a:gd name="connsiteX3" fmla="*/ 2071405 w 2408691"/>
              <a:gd name="connsiteY3" fmla="*/ 605989 h 4026179"/>
              <a:gd name="connsiteX4" fmla="*/ 2071405 w 2408691"/>
              <a:gd name="connsiteY4" fmla="*/ 3417381 h 4026179"/>
              <a:gd name="connsiteX5" fmla="*/ 2408691 w 2408691"/>
              <a:gd name="connsiteY5" fmla="*/ 3724986 h 4026179"/>
              <a:gd name="connsiteX6" fmla="*/ 608396 w 2408691"/>
              <a:gd name="connsiteY6" fmla="*/ 4023370 h 4026179"/>
              <a:gd name="connsiteX7" fmla="*/ 0 w 2408691"/>
              <a:gd name="connsiteY7" fmla="*/ 4026179 h 4026179"/>
              <a:gd name="connsiteX8" fmla="*/ 2407 w 2408691"/>
              <a:gd name="connsiteY8" fmla="*/ 605989 h 4026179"/>
              <a:gd name="connsiteX0" fmla="*/ 2407 w 2408691"/>
              <a:gd name="connsiteY0" fmla="*/ 605989 h 4028183"/>
              <a:gd name="connsiteX1" fmla="*/ 608396 w 2408691"/>
              <a:gd name="connsiteY1" fmla="*/ 0 h 4028183"/>
              <a:gd name="connsiteX2" fmla="*/ 1465416 w 2408691"/>
              <a:gd name="connsiteY2" fmla="*/ 0 h 4028183"/>
              <a:gd name="connsiteX3" fmla="*/ 2071405 w 2408691"/>
              <a:gd name="connsiteY3" fmla="*/ 605989 h 4028183"/>
              <a:gd name="connsiteX4" fmla="*/ 2071405 w 2408691"/>
              <a:gd name="connsiteY4" fmla="*/ 3417381 h 4028183"/>
              <a:gd name="connsiteX5" fmla="*/ 2408691 w 2408691"/>
              <a:gd name="connsiteY5" fmla="*/ 3724986 h 4028183"/>
              <a:gd name="connsiteX6" fmla="*/ 2056998 w 2408691"/>
              <a:gd name="connsiteY6" fmla="*/ 4028183 h 4028183"/>
              <a:gd name="connsiteX7" fmla="*/ 0 w 2408691"/>
              <a:gd name="connsiteY7" fmla="*/ 4026179 h 4028183"/>
              <a:gd name="connsiteX8" fmla="*/ 2407 w 2408691"/>
              <a:gd name="connsiteY8" fmla="*/ 605989 h 4028183"/>
              <a:gd name="connsiteX0" fmla="*/ 231 w 2408922"/>
              <a:gd name="connsiteY0" fmla="*/ 0 h 4028585"/>
              <a:gd name="connsiteX1" fmla="*/ 608627 w 2408922"/>
              <a:gd name="connsiteY1" fmla="*/ 402 h 4028585"/>
              <a:gd name="connsiteX2" fmla="*/ 1465647 w 2408922"/>
              <a:gd name="connsiteY2" fmla="*/ 402 h 4028585"/>
              <a:gd name="connsiteX3" fmla="*/ 2071636 w 2408922"/>
              <a:gd name="connsiteY3" fmla="*/ 606391 h 4028585"/>
              <a:gd name="connsiteX4" fmla="*/ 2071636 w 2408922"/>
              <a:gd name="connsiteY4" fmla="*/ 3417783 h 4028585"/>
              <a:gd name="connsiteX5" fmla="*/ 2408922 w 2408922"/>
              <a:gd name="connsiteY5" fmla="*/ 3725388 h 4028585"/>
              <a:gd name="connsiteX6" fmla="*/ 2057229 w 2408922"/>
              <a:gd name="connsiteY6" fmla="*/ 4028585 h 4028585"/>
              <a:gd name="connsiteX7" fmla="*/ 231 w 2408922"/>
              <a:gd name="connsiteY7" fmla="*/ 4026581 h 4028585"/>
              <a:gd name="connsiteX8" fmla="*/ 231 w 2408922"/>
              <a:gd name="connsiteY8" fmla="*/ 0 h 4028585"/>
              <a:gd name="connsiteX0" fmla="*/ 231 w 2408922"/>
              <a:gd name="connsiteY0" fmla="*/ 0 h 4028585"/>
              <a:gd name="connsiteX1" fmla="*/ 608627 w 2408922"/>
              <a:gd name="connsiteY1" fmla="*/ 402 h 4028585"/>
              <a:gd name="connsiteX2" fmla="*/ 1797719 w 2408922"/>
              <a:gd name="connsiteY2" fmla="*/ 267503 h 4028585"/>
              <a:gd name="connsiteX3" fmla="*/ 2071636 w 2408922"/>
              <a:gd name="connsiteY3" fmla="*/ 606391 h 4028585"/>
              <a:gd name="connsiteX4" fmla="*/ 2071636 w 2408922"/>
              <a:gd name="connsiteY4" fmla="*/ 3417783 h 4028585"/>
              <a:gd name="connsiteX5" fmla="*/ 2408922 w 2408922"/>
              <a:gd name="connsiteY5" fmla="*/ 3725388 h 4028585"/>
              <a:gd name="connsiteX6" fmla="*/ 2057229 w 2408922"/>
              <a:gd name="connsiteY6" fmla="*/ 4028585 h 4028585"/>
              <a:gd name="connsiteX7" fmla="*/ 231 w 2408922"/>
              <a:gd name="connsiteY7" fmla="*/ 4026581 h 4028585"/>
              <a:gd name="connsiteX8" fmla="*/ 231 w 2408922"/>
              <a:gd name="connsiteY8" fmla="*/ 0 h 4028585"/>
              <a:gd name="connsiteX0" fmla="*/ 231 w 2408922"/>
              <a:gd name="connsiteY0" fmla="*/ 2005 h 4030590"/>
              <a:gd name="connsiteX1" fmla="*/ 1645749 w 2408922"/>
              <a:gd name="connsiteY1" fmla="*/ 0 h 4030590"/>
              <a:gd name="connsiteX2" fmla="*/ 1797719 w 2408922"/>
              <a:gd name="connsiteY2" fmla="*/ 269508 h 4030590"/>
              <a:gd name="connsiteX3" fmla="*/ 2071636 w 2408922"/>
              <a:gd name="connsiteY3" fmla="*/ 608396 h 4030590"/>
              <a:gd name="connsiteX4" fmla="*/ 2071636 w 2408922"/>
              <a:gd name="connsiteY4" fmla="*/ 3419788 h 4030590"/>
              <a:gd name="connsiteX5" fmla="*/ 2408922 w 2408922"/>
              <a:gd name="connsiteY5" fmla="*/ 3727393 h 4030590"/>
              <a:gd name="connsiteX6" fmla="*/ 2057229 w 2408922"/>
              <a:gd name="connsiteY6" fmla="*/ 4030590 h 4030590"/>
              <a:gd name="connsiteX7" fmla="*/ 231 w 2408922"/>
              <a:gd name="connsiteY7" fmla="*/ 4028586 h 4030590"/>
              <a:gd name="connsiteX8" fmla="*/ 231 w 2408922"/>
              <a:gd name="connsiteY8" fmla="*/ 2005 h 4030590"/>
              <a:gd name="connsiteX0" fmla="*/ 231 w 2408922"/>
              <a:gd name="connsiteY0" fmla="*/ 2005 h 4030590"/>
              <a:gd name="connsiteX1" fmla="*/ 1645749 w 2408922"/>
              <a:gd name="connsiteY1" fmla="*/ 0 h 4030590"/>
              <a:gd name="connsiteX2" fmla="*/ 1658153 w 2408922"/>
              <a:gd name="connsiteY2" fmla="*/ 1207971 h 4030590"/>
              <a:gd name="connsiteX3" fmla="*/ 2071636 w 2408922"/>
              <a:gd name="connsiteY3" fmla="*/ 608396 h 4030590"/>
              <a:gd name="connsiteX4" fmla="*/ 2071636 w 2408922"/>
              <a:gd name="connsiteY4" fmla="*/ 3419788 h 4030590"/>
              <a:gd name="connsiteX5" fmla="*/ 2408922 w 2408922"/>
              <a:gd name="connsiteY5" fmla="*/ 3727393 h 4030590"/>
              <a:gd name="connsiteX6" fmla="*/ 2057229 w 2408922"/>
              <a:gd name="connsiteY6" fmla="*/ 4030590 h 4030590"/>
              <a:gd name="connsiteX7" fmla="*/ 231 w 2408922"/>
              <a:gd name="connsiteY7" fmla="*/ 4028586 h 4030590"/>
              <a:gd name="connsiteX8" fmla="*/ 231 w 2408922"/>
              <a:gd name="connsiteY8" fmla="*/ 2005 h 4030590"/>
              <a:gd name="connsiteX0" fmla="*/ 231 w 2408922"/>
              <a:gd name="connsiteY0" fmla="*/ 2005 h 4030590"/>
              <a:gd name="connsiteX1" fmla="*/ 1645749 w 2408922"/>
              <a:gd name="connsiteY1" fmla="*/ 0 h 4030590"/>
              <a:gd name="connsiteX2" fmla="*/ 1658153 w 2408922"/>
              <a:gd name="connsiteY2" fmla="*/ 1207971 h 4030590"/>
              <a:gd name="connsiteX3" fmla="*/ 2276173 w 2408922"/>
              <a:gd name="connsiteY3" fmla="*/ 1217194 h 4030590"/>
              <a:gd name="connsiteX4" fmla="*/ 2071636 w 2408922"/>
              <a:gd name="connsiteY4" fmla="*/ 3419788 h 4030590"/>
              <a:gd name="connsiteX5" fmla="*/ 2408922 w 2408922"/>
              <a:gd name="connsiteY5" fmla="*/ 3727393 h 4030590"/>
              <a:gd name="connsiteX6" fmla="*/ 2057229 w 2408922"/>
              <a:gd name="connsiteY6" fmla="*/ 4030590 h 4030590"/>
              <a:gd name="connsiteX7" fmla="*/ 231 w 2408922"/>
              <a:gd name="connsiteY7" fmla="*/ 4028586 h 4030590"/>
              <a:gd name="connsiteX8" fmla="*/ 231 w 2408922"/>
              <a:gd name="connsiteY8" fmla="*/ 2005 h 4030590"/>
              <a:gd name="connsiteX0" fmla="*/ 231 w 2482531"/>
              <a:gd name="connsiteY0" fmla="*/ 2005 h 4041222"/>
              <a:gd name="connsiteX1" fmla="*/ 1645749 w 2482531"/>
              <a:gd name="connsiteY1" fmla="*/ 0 h 4041222"/>
              <a:gd name="connsiteX2" fmla="*/ 1658153 w 2482531"/>
              <a:gd name="connsiteY2" fmla="*/ 1207971 h 4041222"/>
              <a:gd name="connsiteX3" fmla="*/ 2276173 w 2482531"/>
              <a:gd name="connsiteY3" fmla="*/ 1217194 h 4041222"/>
              <a:gd name="connsiteX4" fmla="*/ 2071636 w 2482531"/>
              <a:gd name="connsiteY4" fmla="*/ 3419788 h 4041222"/>
              <a:gd name="connsiteX5" fmla="*/ 2408922 w 2482531"/>
              <a:gd name="connsiteY5" fmla="*/ 3727393 h 4041222"/>
              <a:gd name="connsiteX6" fmla="*/ 2482531 w 2482531"/>
              <a:gd name="connsiteY6" fmla="*/ 4041222 h 4041222"/>
              <a:gd name="connsiteX7" fmla="*/ 231 w 2482531"/>
              <a:gd name="connsiteY7" fmla="*/ 4028586 h 4041222"/>
              <a:gd name="connsiteX8" fmla="*/ 231 w 2482531"/>
              <a:gd name="connsiteY8" fmla="*/ 2005 h 4041222"/>
              <a:gd name="connsiteX0" fmla="*/ 231 w 2483350"/>
              <a:gd name="connsiteY0" fmla="*/ 2005 h 4041222"/>
              <a:gd name="connsiteX1" fmla="*/ 1645749 w 2483350"/>
              <a:gd name="connsiteY1" fmla="*/ 0 h 4041222"/>
              <a:gd name="connsiteX2" fmla="*/ 1658153 w 2483350"/>
              <a:gd name="connsiteY2" fmla="*/ 1207971 h 4041222"/>
              <a:gd name="connsiteX3" fmla="*/ 2276173 w 2483350"/>
              <a:gd name="connsiteY3" fmla="*/ 1217194 h 4041222"/>
              <a:gd name="connsiteX4" fmla="*/ 2071636 w 2483350"/>
              <a:gd name="connsiteY4" fmla="*/ 3419788 h 4041222"/>
              <a:gd name="connsiteX5" fmla="*/ 2483350 w 2483350"/>
              <a:gd name="connsiteY5" fmla="*/ 2036817 h 4041222"/>
              <a:gd name="connsiteX6" fmla="*/ 2482531 w 2483350"/>
              <a:gd name="connsiteY6" fmla="*/ 4041222 h 4041222"/>
              <a:gd name="connsiteX7" fmla="*/ 231 w 2483350"/>
              <a:gd name="connsiteY7" fmla="*/ 4028586 h 4041222"/>
              <a:gd name="connsiteX8" fmla="*/ 231 w 2483350"/>
              <a:gd name="connsiteY8" fmla="*/ 2005 h 4041222"/>
              <a:gd name="connsiteX0" fmla="*/ 231 w 2483350"/>
              <a:gd name="connsiteY0" fmla="*/ 2005 h 4041222"/>
              <a:gd name="connsiteX1" fmla="*/ 1645749 w 2483350"/>
              <a:gd name="connsiteY1" fmla="*/ 0 h 4041222"/>
              <a:gd name="connsiteX2" fmla="*/ 1658153 w 2483350"/>
              <a:gd name="connsiteY2" fmla="*/ 1207971 h 4041222"/>
              <a:gd name="connsiteX3" fmla="*/ 2079470 w 2483350"/>
              <a:gd name="connsiteY3" fmla="*/ 1206561 h 4041222"/>
              <a:gd name="connsiteX4" fmla="*/ 2071636 w 2483350"/>
              <a:gd name="connsiteY4" fmla="*/ 3419788 h 4041222"/>
              <a:gd name="connsiteX5" fmla="*/ 2483350 w 2483350"/>
              <a:gd name="connsiteY5" fmla="*/ 2036817 h 4041222"/>
              <a:gd name="connsiteX6" fmla="*/ 2482531 w 2483350"/>
              <a:gd name="connsiteY6" fmla="*/ 4041222 h 4041222"/>
              <a:gd name="connsiteX7" fmla="*/ 231 w 2483350"/>
              <a:gd name="connsiteY7" fmla="*/ 4028586 h 4041222"/>
              <a:gd name="connsiteX8" fmla="*/ 231 w 2483350"/>
              <a:gd name="connsiteY8" fmla="*/ 2005 h 4041222"/>
              <a:gd name="connsiteX0" fmla="*/ 231 w 2483350"/>
              <a:gd name="connsiteY0" fmla="*/ 2005 h 4041222"/>
              <a:gd name="connsiteX1" fmla="*/ 1645749 w 2483350"/>
              <a:gd name="connsiteY1" fmla="*/ 0 h 4041222"/>
              <a:gd name="connsiteX2" fmla="*/ 1658153 w 2483350"/>
              <a:gd name="connsiteY2" fmla="*/ 1207971 h 4041222"/>
              <a:gd name="connsiteX3" fmla="*/ 2079470 w 2483350"/>
              <a:gd name="connsiteY3" fmla="*/ 1206561 h 4041222"/>
              <a:gd name="connsiteX4" fmla="*/ 2076953 w 2483350"/>
              <a:gd name="connsiteY4" fmla="*/ 1383653 h 4041222"/>
              <a:gd name="connsiteX5" fmla="*/ 2483350 w 2483350"/>
              <a:gd name="connsiteY5" fmla="*/ 2036817 h 4041222"/>
              <a:gd name="connsiteX6" fmla="*/ 2482531 w 2483350"/>
              <a:gd name="connsiteY6" fmla="*/ 4041222 h 4041222"/>
              <a:gd name="connsiteX7" fmla="*/ 231 w 2483350"/>
              <a:gd name="connsiteY7" fmla="*/ 4028586 h 4041222"/>
              <a:gd name="connsiteX8" fmla="*/ 231 w 2483350"/>
              <a:gd name="connsiteY8" fmla="*/ 2005 h 4041222"/>
              <a:gd name="connsiteX0" fmla="*/ 231 w 2482531"/>
              <a:gd name="connsiteY0" fmla="*/ 2005 h 4041222"/>
              <a:gd name="connsiteX1" fmla="*/ 1645749 w 2482531"/>
              <a:gd name="connsiteY1" fmla="*/ 0 h 4041222"/>
              <a:gd name="connsiteX2" fmla="*/ 1658153 w 2482531"/>
              <a:gd name="connsiteY2" fmla="*/ 1207971 h 4041222"/>
              <a:gd name="connsiteX3" fmla="*/ 2079470 w 2482531"/>
              <a:gd name="connsiteY3" fmla="*/ 1206561 h 4041222"/>
              <a:gd name="connsiteX4" fmla="*/ 2076953 w 2482531"/>
              <a:gd name="connsiteY4" fmla="*/ 1383653 h 4041222"/>
              <a:gd name="connsiteX5" fmla="*/ 2478034 w 2482531"/>
              <a:gd name="connsiteY5" fmla="*/ 1372282 h 4041222"/>
              <a:gd name="connsiteX6" fmla="*/ 2482531 w 2482531"/>
              <a:gd name="connsiteY6" fmla="*/ 4041222 h 4041222"/>
              <a:gd name="connsiteX7" fmla="*/ 231 w 2482531"/>
              <a:gd name="connsiteY7" fmla="*/ 4028586 h 4041222"/>
              <a:gd name="connsiteX8" fmla="*/ 231 w 2482531"/>
              <a:gd name="connsiteY8" fmla="*/ 2005 h 4041222"/>
              <a:gd name="connsiteX0" fmla="*/ 231 w 2482531"/>
              <a:gd name="connsiteY0" fmla="*/ 2005 h 4041222"/>
              <a:gd name="connsiteX1" fmla="*/ 1645749 w 2482531"/>
              <a:gd name="connsiteY1" fmla="*/ 0 h 4041222"/>
              <a:gd name="connsiteX2" fmla="*/ 1658153 w 2482531"/>
              <a:gd name="connsiteY2" fmla="*/ 1207971 h 4041222"/>
              <a:gd name="connsiteX3" fmla="*/ 2079470 w 2482531"/>
              <a:gd name="connsiteY3" fmla="*/ 1206561 h 4041222"/>
              <a:gd name="connsiteX4" fmla="*/ 2076953 w 2482531"/>
              <a:gd name="connsiteY4" fmla="*/ 1383653 h 4041222"/>
              <a:gd name="connsiteX5" fmla="*/ 2474913 w 2482531"/>
              <a:gd name="connsiteY5" fmla="*/ 1381645 h 4041222"/>
              <a:gd name="connsiteX6" fmla="*/ 2482531 w 2482531"/>
              <a:gd name="connsiteY6" fmla="*/ 4041222 h 4041222"/>
              <a:gd name="connsiteX7" fmla="*/ 231 w 2482531"/>
              <a:gd name="connsiteY7" fmla="*/ 4028586 h 4041222"/>
              <a:gd name="connsiteX8" fmla="*/ 231 w 2482531"/>
              <a:gd name="connsiteY8" fmla="*/ 2005 h 4041222"/>
              <a:gd name="connsiteX0" fmla="*/ 231 w 2482531"/>
              <a:gd name="connsiteY0" fmla="*/ 2005 h 4041222"/>
              <a:gd name="connsiteX1" fmla="*/ 1645749 w 2482531"/>
              <a:gd name="connsiteY1" fmla="*/ 0 h 4041222"/>
              <a:gd name="connsiteX2" fmla="*/ 1658153 w 2482531"/>
              <a:gd name="connsiteY2" fmla="*/ 1207971 h 4041222"/>
              <a:gd name="connsiteX3" fmla="*/ 2079470 w 2482531"/>
              <a:gd name="connsiteY3" fmla="*/ 1206561 h 4041222"/>
              <a:gd name="connsiteX4" fmla="*/ 2076953 w 2482531"/>
              <a:gd name="connsiteY4" fmla="*/ 1383653 h 4041222"/>
              <a:gd name="connsiteX5" fmla="*/ 2474913 w 2482531"/>
              <a:gd name="connsiteY5" fmla="*/ 1381645 h 4041222"/>
              <a:gd name="connsiteX6" fmla="*/ 2482531 w 2482531"/>
              <a:gd name="connsiteY6" fmla="*/ 4041222 h 4041222"/>
              <a:gd name="connsiteX7" fmla="*/ 231 w 2482531"/>
              <a:gd name="connsiteY7" fmla="*/ 4028586 h 4041222"/>
              <a:gd name="connsiteX8" fmla="*/ 231 w 2482531"/>
              <a:gd name="connsiteY8" fmla="*/ 2005 h 4041222"/>
              <a:gd name="connsiteX0" fmla="*/ 231 w 2482531"/>
              <a:gd name="connsiteY0" fmla="*/ 2005 h 4041222"/>
              <a:gd name="connsiteX1" fmla="*/ 1645749 w 2482531"/>
              <a:gd name="connsiteY1" fmla="*/ 0 h 4041222"/>
              <a:gd name="connsiteX2" fmla="*/ 1658153 w 2482531"/>
              <a:gd name="connsiteY2" fmla="*/ 1207971 h 4041222"/>
              <a:gd name="connsiteX3" fmla="*/ 2079470 w 2482531"/>
              <a:gd name="connsiteY3" fmla="*/ 1206561 h 4041222"/>
              <a:gd name="connsiteX4" fmla="*/ 2076953 w 2482531"/>
              <a:gd name="connsiteY4" fmla="*/ 1383653 h 4041222"/>
              <a:gd name="connsiteX5" fmla="*/ 2474913 w 2482531"/>
              <a:gd name="connsiteY5" fmla="*/ 1381645 h 4041222"/>
              <a:gd name="connsiteX6" fmla="*/ 2482531 w 2482531"/>
              <a:gd name="connsiteY6" fmla="*/ 4041222 h 4041222"/>
              <a:gd name="connsiteX7" fmla="*/ 231 w 2482531"/>
              <a:gd name="connsiteY7" fmla="*/ 4028586 h 4041222"/>
              <a:gd name="connsiteX8" fmla="*/ 231 w 2482531"/>
              <a:gd name="connsiteY8" fmla="*/ 2005 h 4041222"/>
              <a:gd name="connsiteX0" fmla="*/ 231 w 2482531"/>
              <a:gd name="connsiteY0" fmla="*/ 2005 h 4041222"/>
              <a:gd name="connsiteX1" fmla="*/ 1645749 w 2482531"/>
              <a:gd name="connsiteY1" fmla="*/ 0 h 4041222"/>
              <a:gd name="connsiteX2" fmla="*/ 1658153 w 2482531"/>
              <a:gd name="connsiteY2" fmla="*/ 1207971 h 4041222"/>
              <a:gd name="connsiteX3" fmla="*/ 2079470 w 2482531"/>
              <a:gd name="connsiteY3" fmla="*/ 1206561 h 4041222"/>
              <a:gd name="connsiteX4" fmla="*/ 2076953 w 2482531"/>
              <a:gd name="connsiteY4" fmla="*/ 1321236 h 4041222"/>
              <a:gd name="connsiteX5" fmla="*/ 2474913 w 2482531"/>
              <a:gd name="connsiteY5" fmla="*/ 1381645 h 4041222"/>
              <a:gd name="connsiteX6" fmla="*/ 2482531 w 2482531"/>
              <a:gd name="connsiteY6" fmla="*/ 4041222 h 4041222"/>
              <a:gd name="connsiteX7" fmla="*/ 231 w 2482531"/>
              <a:gd name="connsiteY7" fmla="*/ 4028586 h 4041222"/>
              <a:gd name="connsiteX8" fmla="*/ 231 w 2482531"/>
              <a:gd name="connsiteY8" fmla="*/ 2005 h 4041222"/>
              <a:gd name="connsiteX0" fmla="*/ 231 w 2482531"/>
              <a:gd name="connsiteY0" fmla="*/ 2005 h 4041222"/>
              <a:gd name="connsiteX1" fmla="*/ 1645749 w 2482531"/>
              <a:gd name="connsiteY1" fmla="*/ 0 h 4041222"/>
              <a:gd name="connsiteX2" fmla="*/ 1658153 w 2482531"/>
              <a:gd name="connsiteY2" fmla="*/ 1207971 h 4041222"/>
              <a:gd name="connsiteX3" fmla="*/ 2079470 w 2482531"/>
              <a:gd name="connsiteY3" fmla="*/ 1206561 h 4041222"/>
              <a:gd name="connsiteX4" fmla="*/ 2076953 w 2482531"/>
              <a:gd name="connsiteY4" fmla="*/ 1321236 h 4041222"/>
              <a:gd name="connsiteX5" fmla="*/ 2474913 w 2482531"/>
              <a:gd name="connsiteY5" fmla="*/ 1381645 h 4041222"/>
              <a:gd name="connsiteX6" fmla="*/ 2482531 w 2482531"/>
              <a:gd name="connsiteY6" fmla="*/ 4041222 h 4041222"/>
              <a:gd name="connsiteX7" fmla="*/ 231 w 2482531"/>
              <a:gd name="connsiteY7" fmla="*/ 4028586 h 4041222"/>
              <a:gd name="connsiteX8" fmla="*/ 231 w 2482531"/>
              <a:gd name="connsiteY8" fmla="*/ 2005 h 4041222"/>
              <a:gd name="connsiteX0" fmla="*/ 231 w 2482531"/>
              <a:gd name="connsiteY0" fmla="*/ 2005 h 4041222"/>
              <a:gd name="connsiteX1" fmla="*/ 1645749 w 2482531"/>
              <a:gd name="connsiteY1" fmla="*/ 0 h 4041222"/>
              <a:gd name="connsiteX2" fmla="*/ 1658153 w 2482531"/>
              <a:gd name="connsiteY2" fmla="*/ 1207971 h 4041222"/>
              <a:gd name="connsiteX3" fmla="*/ 1995208 w 2482531"/>
              <a:gd name="connsiteY3" fmla="*/ 994345 h 4041222"/>
              <a:gd name="connsiteX4" fmla="*/ 2076953 w 2482531"/>
              <a:gd name="connsiteY4" fmla="*/ 1321236 h 4041222"/>
              <a:gd name="connsiteX5" fmla="*/ 2474913 w 2482531"/>
              <a:gd name="connsiteY5" fmla="*/ 1381645 h 4041222"/>
              <a:gd name="connsiteX6" fmla="*/ 2482531 w 2482531"/>
              <a:gd name="connsiteY6" fmla="*/ 4041222 h 4041222"/>
              <a:gd name="connsiteX7" fmla="*/ 231 w 2482531"/>
              <a:gd name="connsiteY7" fmla="*/ 4028586 h 4041222"/>
              <a:gd name="connsiteX8" fmla="*/ 231 w 2482531"/>
              <a:gd name="connsiteY8" fmla="*/ 2005 h 4041222"/>
              <a:gd name="connsiteX0" fmla="*/ 231 w 2482531"/>
              <a:gd name="connsiteY0" fmla="*/ 2005 h 4041222"/>
              <a:gd name="connsiteX1" fmla="*/ 1645749 w 2482531"/>
              <a:gd name="connsiteY1" fmla="*/ 0 h 4041222"/>
              <a:gd name="connsiteX2" fmla="*/ 1658153 w 2482531"/>
              <a:gd name="connsiteY2" fmla="*/ 1207971 h 4041222"/>
              <a:gd name="connsiteX3" fmla="*/ 1923429 w 2482531"/>
              <a:gd name="connsiteY3" fmla="*/ 1194078 h 4041222"/>
              <a:gd name="connsiteX4" fmla="*/ 2076953 w 2482531"/>
              <a:gd name="connsiteY4" fmla="*/ 1321236 h 4041222"/>
              <a:gd name="connsiteX5" fmla="*/ 2474913 w 2482531"/>
              <a:gd name="connsiteY5" fmla="*/ 1381645 h 4041222"/>
              <a:gd name="connsiteX6" fmla="*/ 2482531 w 2482531"/>
              <a:gd name="connsiteY6" fmla="*/ 4041222 h 4041222"/>
              <a:gd name="connsiteX7" fmla="*/ 231 w 2482531"/>
              <a:gd name="connsiteY7" fmla="*/ 4028586 h 4041222"/>
              <a:gd name="connsiteX8" fmla="*/ 231 w 2482531"/>
              <a:gd name="connsiteY8" fmla="*/ 2005 h 4041222"/>
              <a:gd name="connsiteX0" fmla="*/ 231 w 2482531"/>
              <a:gd name="connsiteY0" fmla="*/ 2005 h 4041222"/>
              <a:gd name="connsiteX1" fmla="*/ 1645749 w 2482531"/>
              <a:gd name="connsiteY1" fmla="*/ 0 h 4041222"/>
              <a:gd name="connsiteX2" fmla="*/ 1658153 w 2482531"/>
              <a:gd name="connsiteY2" fmla="*/ 1207971 h 4041222"/>
              <a:gd name="connsiteX3" fmla="*/ 2020174 w 2482531"/>
              <a:gd name="connsiteY3" fmla="*/ 1169112 h 4041222"/>
              <a:gd name="connsiteX4" fmla="*/ 2076953 w 2482531"/>
              <a:gd name="connsiteY4" fmla="*/ 1321236 h 4041222"/>
              <a:gd name="connsiteX5" fmla="*/ 2474913 w 2482531"/>
              <a:gd name="connsiteY5" fmla="*/ 1381645 h 4041222"/>
              <a:gd name="connsiteX6" fmla="*/ 2482531 w 2482531"/>
              <a:gd name="connsiteY6" fmla="*/ 4041222 h 4041222"/>
              <a:gd name="connsiteX7" fmla="*/ 231 w 2482531"/>
              <a:gd name="connsiteY7" fmla="*/ 4028586 h 4041222"/>
              <a:gd name="connsiteX8" fmla="*/ 231 w 2482531"/>
              <a:gd name="connsiteY8" fmla="*/ 2005 h 4041222"/>
              <a:gd name="connsiteX0" fmla="*/ 231 w 2482531"/>
              <a:gd name="connsiteY0" fmla="*/ 2005 h 4041222"/>
              <a:gd name="connsiteX1" fmla="*/ 1645749 w 2482531"/>
              <a:gd name="connsiteY1" fmla="*/ 0 h 4041222"/>
              <a:gd name="connsiteX2" fmla="*/ 1658153 w 2482531"/>
              <a:gd name="connsiteY2" fmla="*/ 1207971 h 4041222"/>
              <a:gd name="connsiteX3" fmla="*/ 1926550 w 2482531"/>
              <a:gd name="connsiteY3" fmla="*/ 1059883 h 4041222"/>
              <a:gd name="connsiteX4" fmla="*/ 2076953 w 2482531"/>
              <a:gd name="connsiteY4" fmla="*/ 1321236 h 4041222"/>
              <a:gd name="connsiteX5" fmla="*/ 2474913 w 2482531"/>
              <a:gd name="connsiteY5" fmla="*/ 1381645 h 4041222"/>
              <a:gd name="connsiteX6" fmla="*/ 2482531 w 2482531"/>
              <a:gd name="connsiteY6" fmla="*/ 4041222 h 4041222"/>
              <a:gd name="connsiteX7" fmla="*/ 231 w 2482531"/>
              <a:gd name="connsiteY7" fmla="*/ 4028586 h 4041222"/>
              <a:gd name="connsiteX8" fmla="*/ 231 w 2482531"/>
              <a:gd name="connsiteY8" fmla="*/ 2005 h 4041222"/>
              <a:gd name="connsiteX0" fmla="*/ 231 w 2482531"/>
              <a:gd name="connsiteY0" fmla="*/ 2005 h 4041222"/>
              <a:gd name="connsiteX1" fmla="*/ 1645749 w 2482531"/>
              <a:gd name="connsiteY1" fmla="*/ 0 h 4041222"/>
              <a:gd name="connsiteX2" fmla="*/ 1658153 w 2482531"/>
              <a:gd name="connsiteY2" fmla="*/ 1207971 h 4041222"/>
              <a:gd name="connsiteX3" fmla="*/ 2004571 w 2482531"/>
              <a:gd name="connsiteY3" fmla="*/ 1078608 h 4041222"/>
              <a:gd name="connsiteX4" fmla="*/ 2076953 w 2482531"/>
              <a:gd name="connsiteY4" fmla="*/ 1321236 h 4041222"/>
              <a:gd name="connsiteX5" fmla="*/ 2474913 w 2482531"/>
              <a:gd name="connsiteY5" fmla="*/ 1381645 h 4041222"/>
              <a:gd name="connsiteX6" fmla="*/ 2482531 w 2482531"/>
              <a:gd name="connsiteY6" fmla="*/ 4041222 h 4041222"/>
              <a:gd name="connsiteX7" fmla="*/ 231 w 2482531"/>
              <a:gd name="connsiteY7" fmla="*/ 4028586 h 4041222"/>
              <a:gd name="connsiteX8" fmla="*/ 231 w 2482531"/>
              <a:gd name="connsiteY8" fmla="*/ 2005 h 4041222"/>
              <a:gd name="connsiteX0" fmla="*/ 231 w 2482531"/>
              <a:gd name="connsiteY0" fmla="*/ 2005 h 4041222"/>
              <a:gd name="connsiteX1" fmla="*/ 1645749 w 2482531"/>
              <a:gd name="connsiteY1" fmla="*/ 0 h 4041222"/>
              <a:gd name="connsiteX2" fmla="*/ 1658153 w 2482531"/>
              <a:gd name="connsiteY2" fmla="*/ 1207971 h 4041222"/>
              <a:gd name="connsiteX3" fmla="*/ 1970242 w 2482531"/>
              <a:gd name="connsiteY3" fmla="*/ 1078608 h 4041222"/>
              <a:gd name="connsiteX4" fmla="*/ 2076953 w 2482531"/>
              <a:gd name="connsiteY4" fmla="*/ 1321236 h 4041222"/>
              <a:gd name="connsiteX5" fmla="*/ 2474913 w 2482531"/>
              <a:gd name="connsiteY5" fmla="*/ 1381645 h 4041222"/>
              <a:gd name="connsiteX6" fmla="*/ 2482531 w 2482531"/>
              <a:gd name="connsiteY6" fmla="*/ 4041222 h 4041222"/>
              <a:gd name="connsiteX7" fmla="*/ 231 w 2482531"/>
              <a:gd name="connsiteY7" fmla="*/ 4028586 h 4041222"/>
              <a:gd name="connsiteX8" fmla="*/ 231 w 2482531"/>
              <a:gd name="connsiteY8" fmla="*/ 2005 h 4041222"/>
              <a:gd name="connsiteX0" fmla="*/ 231 w 2482531"/>
              <a:gd name="connsiteY0" fmla="*/ 2005 h 4041222"/>
              <a:gd name="connsiteX1" fmla="*/ 1645749 w 2482531"/>
              <a:gd name="connsiteY1" fmla="*/ 0 h 4041222"/>
              <a:gd name="connsiteX2" fmla="*/ 1658153 w 2482531"/>
              <a:gd name="connsiteY2" fmla="*/ 1207971 h 4041222"/>
              <a:gd name="connsiteX3" fmla="*/ 1970242 w 2482531"/>
              <a:gd name="connsiteY3" fmla="*/ 1078608 h 4041222"/>
              <a:gd name="connsiteX4" fmla="*/ 2076953 w 2482531"/>
              <a:gd name="connsiteY4" fmla="*/ 1321236 h 4041222"/>
              <a:gd name="connsiteX5" fmla="*/ 2474913 w 2482531"/>
              <a:gd name="connsiteY5" fmla="*/ 1381645 h 4041222"/>
              <a:gd name="connsiteX6" fmla="*/ 2482531 w 2482531"/>
              <a:gd name="connsiteY6" fmla="*/ 4041222 h 4041222"/>
              <a:gd name="connsiteX7" fmla="*/ 231 w 2482531"/>
              <a:gd name="connsiteY7" fmla="*/ 4028586 h 4041222"/>
              <a:gd name="connsiteX8" fmla="*/ 231 w 2482531"/>
              <a:gd name="connsiteY8" fmla="*/ 2005 h 4041222"/>
              <a:gd name="connsiteX0" fmla="*/ 231 w 2482531"/>
              <a:gd name="connsiteY0" fmla="*/ 2005 h 4041222"/>
              <a:gd name="connsiteX1" fmla="*/ 1645749 w 2482531"/>
              <a:gd name="connsiteY1" fmla="*/ 0 h 4041222"/>
              <a:gd name="connsiteX2" fmla="*/ 1658153 w 2482531"/>
              <a:gd name="connsiteY2" fmla="*/ 1207971 h 4041222"/>
              <a:gd name="connsiteX3" fmla="*/ 1970242 w 2482531"/>
              <a:gd name="connsiteY3" fmla="*/ 1078608 h 4041222"/>
              <a:gd name="connsiteX4" fmla="*/ 2076953 w 2482531"/>
              <a:gd name="connsiteY4" fmla="*/ 1321236 h 4041222"/>
              <a:gd name="connsiteX5" fmla="*/ 2474913 w 2482531"/>
              <a:gd name="connsiteY5" fmla="*/ 1381645 h 4041222"/>
              <a:gd name="connsiteX6" fmla="*/ 2482531 w 2482531"/>
              <a:gd name="connsiteY6" fmla="*/ 4041222 h 4041222"/>
              <a:gd name="connsiteX7" fmla="*/ 231 w 2482531"/>
              <a:gd name="connsiteY7" fmla="*/ 4028586 h 4041222"/>
              <a:gd name="connsiteX8" fmla="*/ 231 w 2482531"/>
              <a:gd name="connsiteY8" fmla="*/ 2005 h 4041222"/>
              <a:gd name="connsiteX0" fmla="*/ 231 w 2482531"/>
              <a:gd name="connsiteY0" fmla="*/ 2005 h 4041222"/>
              <a:gd name="connsiteX1" fmla="*/ 1645749 w 2482531"/>
              <a:gd name="connsiteY1" fmla="*/ 0 h 4041222"/>
              <a:gd name="connsiteX2" fmla="*/ 1658153 w 2482531"/>
              <a:gd name="connsiteY2" fmla="*/ 1207971 h 4041222"/>
              <a:gd name="connsiteX3" fmla="*/ 2070108 w 2482531"/>
              <a:gd name="connsiteY3" fmla="*/ 1212803 h 4041222"/>
              <a:gd name="connsiteX4" fmla="*/ 2076953 w 2482531"/>
              <a:gd name="connsiteY4" fmla="*/ 1321236 h 4041222"/>
              <a:gd name="connsiteX5" fmla="*/ 2474913 w 2482531"/>
              <a:gd name="connsiteY5" fmla="*/ 1381645 h 4041222"/>
              <a:gd name="connsiteX6" fmla="*/ 2482531 w 2482531"/>
              <a:gd name="connsiteY6" fmla="*/ 4041222 h 4041222"/>
              <a:gd name="connsiteX7" fmla="*/ 231 w 2482531"/>
              <a:gd name="connsiteY7" fmla="*/ 4028586 h 4041222"/>
              <a:gd name="connsiteX8" fmla="*/ 231 w 2482531"/>
              <a:gd name="connsiteY8" fmla="*/ 2005 h 4041222"/>
              <a:gd name="connsiteX0" fmla="*/ 231 w 2482531"/>
              <a:gd name="connsiteY0" fmla="*/ 2005 h 4041222"/>
              <a:gd name="connsiteX1" fmla="*/ 1645749 w 2482531"/>
              <a:gd name="connsiteY1" fmla="*/ 0 h 4041222"/>
              <a:gd name="connsiteX2" fmla="*/ 1658153 w 2482531"/>
              <a:gd name="connsiteY2" fmla="*/ 1207971 h 4041222"/>
              <a:gd name="connsiteX3" fmla="*/ 2070108 w 2482531"/>
              <a:gd name="connsiteY3" fmla="*/ 1212803 h 4041222"/>
              <a:gd name="connsiteX4" fmla="*/ 2076953 w 2482531"/>
              <a:gd name="connsiteY4" fmla="*/ 1533452 h 4041222"/>
              <a:gd name="connsiteX5" fmla="*/ 2474913 w 2482531"/>
              <a:gd name="connsiteY5" fmla="*/ 1381645 h 4041222"/>
              <a:gd name="connsiteX6" fmla="*/ 2482531 w 2482531"/>
              <a:gd name="connsiteY6" fmla="*/ 4041222 h 4041222"/>
              <a:gd name="connsiteX7" fmla="*/ 231 w 2482531"/>
              <a:gd name="connsiteY7" fmla="*/ 4028586 h 4041222"/>
              <a:gd name="connsiteX8" fmla="*/ 231 w 2482531"/>
              <a:gd name="connsiteY8" fmla="*/ 2005 h 4041222"/>
              <a:gd name="connsiteX0" fmla="*/ 231 w 2482531"/>
              <a:gd name="connsiteY0" fmla="*/ 2005 h 4041222"/>
              <a:gd name="connsiteX1" fmla="*/ 1645749 w 2482531"/>
              <a:gd name="connsiteY1" fmla="*/ 0 h 4041222"/>
              <a:gd name="connsiteX2" fmla="*/ 1658153 w 2482531"/>
              <a:gd name="connsiteY2" fmla="*/ 1207971 h 4041222"/>
              <a:gd name="connsiteX3" fmla="*/ 2070108 w 2482531"/>
              <a:gd name="connsiteY3" fmla="*/ 1212803 h 4041222"/>
              <a:gd name="connsiteX4" fmla="*/ 2161215 w 2482531"/>
              <a:gd name="connsiteY4" fmla="*/ 1542815 h 4041222"/>
              <a:gd name="connsiteX5" fmla="*/ 2474913 w 2482531"/>
              <a:gd name="connsiteY5" fmla="*/ 1381645 h 4041222"/>
              <a:gd name="connsiteX6" fmla="*/ 2482531 w 2482531"/>
              <a:gd name="connsiteY6" fmla="*/ 4041222 h 4041222"/>
              <a:gd name="connsiteX7" fmla="*/ 231 w 2482531"/>
              <a:gd name="connsiteY7" fmla="*/ 4028586 h 4041222"/>
              <a:gd name="connsiteX8" fmla="*/ 231 w 2482531"/>
              <a:gd name="connsiteY8" fmla="*/ 2005 h 4041222"/>
              <a:gd name="connsiteX0" fmla="*/ 231 w 2482531"/>
              <a:gd name="connsiteY0" fmla="*/ 2005 h 4041222"/>
              <a:gd name="connsiteX1" fmla="*/ 1645749 w 2482531"/>
              <a:gd name="connsiteY1" fmla="*/ 0 h 4041222"/>
              <a:gd name="connsiteX2" fmla="*/ 1658153 w 2482531"/>
              <a:gd name="connsiteY2" fmla="*/ 1207971 h 4041222"/>
              <a:gd name="connsiteX3" fmla="*/ 2070108 w 2482531"/>
              <a:gd name="connsiteY3" fmla="*/ 1212803 h 4041222"/>
              <a:gd name="connsiteX4" fmla="*/ 2161215 w 2482531"/>
              <a:gd name="connsiteY4" fmla="*/ 1542815 h 4041222"/>
              <a:gd name="connsiteX5" fmla="*/ 2474913 w 2482531"/>
              <a:gd name="connsiteY5" fmla="*/ 1381645 h 4041222"/>
              <a:gd name="connsiteX6" fmla="*/ 2482531 w 2482531"/>
              <a:gd name="connsiteY6" fmla="*/ 4041222 h 4041222"/>
              <a:gd name="connsiteX7" fmla="*/ 231 w 2482531"/>
              <a:gd name="connsiteY7" fmla="*/ 4028586 h 4041222"/>
              <a:gd name="connsiteX8" fmla="*/ 231 w 2482531"/>
              <a:gd name="connsiteY8" fmla="*/ 2005 h 4041222"/>
              <a:gd name="connsiteX0" fmla="*/ 231 w 2482531"/>
              <a:gd name="connsiteY0" fmla="*/ 2005 h 4041222"/>
              <a:gd name="connsiteX1" fmla="*/ 1645749 w 2482531"/>
              <a:gd name="connsiteY1" fmla="*/ 0 h 4041222"/>
              <a:gd name="connsiteX2" fmla="*/ 1658153 w 2482531"/>
              <a:gd name="connsiteY2" fmla="*/ 1207971 h 4041222"/>
              <a:gd name="connsiteX3" fmla="*/ 2070108 w 2482531"/>
              <a:gd name="connsiteY3" fmla="*/ 1212803 h 4041222"/>
              <a:gd name="connsiteX4" fmla="*/ 2161215 w 2482531"/>
              <a:gd name="connsiteY4" fmla="*/ 1542815 h 4041222"/>
              <a:gd name="connsiteX5" fmla="*/ 2474913 w 2482531"/>
              <a:gd name="connsiteY5" fmla="*/ 1381645 h 4041222"/>
              <a:gd name="connsiteX6" fmla="*/ 2482531 w 2482531"/>
              <a:gd name="connsiteY6" fmla="*/ 4041222 h 4041222"/>
              <a:gd name="connsiteX7" fmla="*/ 231 w 2482531"/>
              <a:gd name="connsiteY7" fmla="*/ 4028586 h 4041222"/>
              <a:gd name="connsiteX8" fmla="*/ 231 w 2482531"/>
              <a:gd name="connsiteY8" fmla="*/ 2005 h 4041222"/>
              <a:gd name="connsiteX0" fmla="*/ 231 w 2482531"/>
              <a:gd name="connsiteY0" fmla="*/ 2005 h 4041222"/>
              <a:gd name="connsiteX1" fmla="*/ 1645749 w 2482531"/>
              <a:gd name="connsiteY1" fmla="*/ 0 h 4041222"/>
              <a:gd name="connsiteX2" fmla="*/ 1658153 w 2482531"/>
              <a:gd name="connsiteY2" fmla="*/ 1207971 h 4041222"/>
              <a:gd name="connsiteX3" fmla="*/ 2070108 w 2482531"/>
              <a:gd name="connsiteY3" fmla="*/ 1212803 h 4041222"/>
              <a:gd name="connsiteX4" fmla="*/ 2161215 w 2482531"/>
              <a:gd name="connsiteY4" fmla="*/ 1542815 h 4041222"/>
              <a:gd name="connsiteX5" fmla="*/ 2474913 w 2482531"/>
              <a:gd name="connsiteY5" fmla="*/ 1381645 h 4041222"/>
              <a:gd name="connsiteX6" fmla="*/ 2482531 w 2482531"/>
              <a:gd name="connsiteY6" fmla="*/ 4041222 h 4041222"/>
              <a:gd name="connsiteX7" fmla="*/ 231 w 2482531"/>
              <a:gd name="connsiteY7" fmla="*/ 4028586 h 4041222"/>
              <a:gd name="connsiteX8" fmla="*/ 231 w 2482531"/>
              <a:gd name="connsiteY8" fmla="*/ 2005 h 4041222"/>
              <a:gd name="connsiteX0" fmla="*/ 231 w 2482531"/>
              <a:gd name="connsiteY0" fmla="*/ 2005 h 4041222"/>
              <a:gd name="connsiteX1" fmla="*/ 1645749 w 2482531"/>
              <a:gd name="connsiteY1" fmla="*/ 0 h 4041222"/>
              <a:gd name="connsiteX2" fmla="*/ 1658153 w 2482531"/>
              <a:gd name="connsiteY2" fmla="*/ 1207971 h 4041222"/>
              <a:gd name="connsiteX3" fmla="*/ 2070108 w 2482531"/>
              <a:gd name="connsiteY3" fmla="*/ 1212803 h 4041222"/>
              <a:gd name="connsiteX4" fmla="*/ 2161215 w 2482531"/>
              <a:gd name="connsiteY4" fmla="*/ 1542815 h 4041222"/>
              <a:gd name="connsiteX5" fmla="*/ 2474913 w 2482531"/>
              <a:gd name="connsiteY5" fmla="*/ 1381645 h 4041222"/>
              <a:gd name="connsiteX6" fmla="*/ 2482531 w 2482531"/>
              <a:gd name="connsiteY6" fmla="*/ 4041222 h 4041222"/>
              <a:gd name="connsiteX7" fmla="*/ 231 w 2482531"/>
              <a:gd name="connsiteY7" fmla="*/ 4028586 h 4041222"/>
              <a:gd name="connsiteX8" fmla="*/ 231 w 2482531"/>
              <a:gd name="connsiteY8" fmla="*/ 2005 h 4041222"/>
              <a:gd name="connsiteX0" fmla="*/ 231 w 2482531"/>
              <a:gd name="connsiteY0" fmla="*/ 2005 h 4041222"/>
              <a:gd name="connsiteX1" fmla="*/ 1645749 w 2482531"/>
              <a:gd name="connsiteY1" fmla="*/ 0 h 4041222"/>
              <a:gd name="connsiteX2" fmla="*/ 1658153 w 2482531"/>
              <a:gd name="connsiteY2" fmla="*/ 1207971 h 4041222"/>
              <a:gd name="connsiteX3" fmla="*/ 2070108 w 2482531"/>
              <a:gd name="connsiteY3" fmla="*/ 1212803 h 4041222"/>
              <a:gd name="connsiteX4" fmla="*/ 2161215 w 2482531"/>
              <a:gd name="connsiteY4" fmla="*/ 1542815 h 4041222"/>
              <a:gd name="connsiteX5" fmla="*/ 2474913 w 2482531"/>
              <a:gd name="connsiteY5" fmla="*/ 1381645 h 4041222"/>
              <a:gd name="connsiteX6" fmla="*/ 2482531 w 2482531"/>
              <a:gd name="connsiteY6" fmla="*/ 4041222 h 4041222"/>
              <a:gd name="connsiteX7" fmla="*/ 231 w 2482531"/>
              <a:gd name="connsiteY7" fmla="*/ 4028586 h 4041222"/>
              <a:gd name="connsiteX8" fmla="*/ 231 w 2482531"/>
              <a:gd name="connsiteY8" fmla="*/ 2005 h 4041222"/>
              <a:gd name="connsiteX0" fmla="*/ 231 w 2482531"/>
              <a:gd name="connsiteY0" fmla="*/ 2005 h 4041222"/>
              <a:gd name="connsiteX1" fmla="*/ 1645749 w 2482531"/>
              <a:gd name="connsiteY1" fmla="*/ 0 h 4041222"/>
              <a:gd name="connsiteX2" fmla="*/ 1658153 w 2482531"/>
              <a:gd name="connsiteY2" fmla="*/ 1207971 h 4041222"/>
              <a:gd name="connsiteX3" fmla="*/ 2070108 w 2482531"/>
              <a:gd name="connsiteY3" fmla="*/ 1212803 h 4041222"/>
              <a:gd name="connsiteX4" fmla="*/ 2161215 w 2482531"/>
              <a:gd name="connsiteY4" fmla="*/ 1542815 h 4041222"/>
              <a:gd name="connsiteX5" fmla="*/ 2474913 w 2482531"/>
              <a:gd name="connsiteY5" fmla="*/ 1381645 h 4041222"/>
              <a:gd name="connsiteX6" fmla="*/ 2482531 w 2482531"/>
              <a:gd name="connsiteY6" fmla="*/ 4041222 h 4041222"/>
              <a:gd name="connsiteX7" fmla="*/ 231 w 2482531"/>
              <a:gd name="connsiteY7" fmla="*/ 4028586 h 4041222"/>
              <a:gd name="connsiteX8" fmla="*/ 231 w 2482531"/>
              <a:gd name="connsiteY8" fmla="*/ 2005 h 4041222"/>
              <a:gd name="connsiteX0" fmla="*/ 231 w 2482531"/>
              <a:gd name="connsiteY0" fmla="*/ 2005 h 4041222"/>
              <a:gd name="connsiteX1" fmla="*/ 1645749 w 2482531"/>
              <a:gd name="connsiteY1" fmla="*/ 0 h 4041222"/>
              <a:gd name="connsiteX2" fmla="*/ 1658153 w 2482531"/>
              <a:gd name="connsiteY2" fmla="*/ 1207971 h 4041222"/>
              <a:gd name="connsiteX3" fmla="*/ 2070108 w 2482531"/>
              <a:gd name="connsiteY3" fmla="*/ 1212803 h 4041222"/>
              <a:gd name="connsiteX4" fmla="*/ 2061349 w 2482531"/>
              <a:gd name="connsiteY4" fmla="*/ 1380532 h 4041222"/>
              <a:gd name="connsiteX5" fmla="*/ 2474913 w 2482531"/>
              <a:gd name="connsiteY5" fmla="*/ 1381645 h 4041222"/>
              <a:gd name="connsiteX6" fmla="*/ 2482531 w 2482531"/>
              <a:gd name="connsiteY6" fmla="*/ 4041222 h 4041222"/>
              <a:gd name="connsiteX7" fmla="*/ 231 w 2482531"/>
              <a:gd name="connsiteY7" fmla="*/ 4028586 h 4041222"/>
              <a:gd name="connsiteX8" fmla="*/ 231 w 2482531"/>
              <a:gd name="connsiteY8" fmla="*/ 2005 h 4041222"/>
              <a:gd name="connsiteX0" fmla="*/ 231 w 2482531"/>
              <a:gd name="connsiteY0" fmla="*/ 2005 h 4041222"/>
              <a:gd name="connsiteX1" fmla="*/ 1645749 w 2482531"/>
              <a:gd name="connsiteY1" fmla="*/ 0 h 4041222"/>
              <a:gd name="connsiteX2" fmla="*/ 1658153 w 2482531"/>
              <a:gd name="connsiteY2" fmla="*/ 1207971 h 4041222"/>
              <a:gd name="connsiteX3" fmla="*/ 2070108 w 2482531"/>
              <a:gd name="connsiteY3" fmla="*/ 1212803 h 4041222"/>
              <a:gd name="connsiteX4" fmla="*/ 2076953 w 2482531"/>
              <a:gd name="connsiteY4" fmla="*/ 1377411 h 4041222"/>
              <a:gd name="connsiteX5" fmla="*/ 2474913 w 2482531"/>
              <a:gd name="connsiteY5" fmla="*/ 1381645 h 4041222"/>
              <a:gd name="connsiteX6" fmla="*/ 2482531 w 2482531"/>
              <a:gd name="connsiteY6" fmla="*/ 4041222 h 4041222"/>
              <a:gd name="connsiteX7" fmla="*/ 231 w 2482531"/>
              <a:gd name="connsiteY7" fmla="*/ 4028586 h 4041222"/>
              <a:gd name="connsiteX8" fmla="*/ 231 w 2482531"/>
              <a:gd name="connsiteY8" fmla="*/ 2005 h 4041222"/>
              <a:gd name="connsiteX0" fmla="*/ 231 w 2482531"/>
              <a:gd name="connsiteY0" fmla="*/ 2005 h 4041222"/>
              <a:gd name="connsiteX1" fmla="*/ 1645749 w 2482531"/>
              <a:gd name="connsiteY1" fmla="*/ 0 h 4041222"/>
              <a:gd name="connsiteX2" fmla="*/ 1658153 w 2482531"/>
              <a:gd name="connsiteY2" fmla="*/ 1207971 h 4041222"/>
              <a:gd name="connsiteX3" fmla="*/ 2070108 w 2482531"/>
              <a:gd name="connsiteY3" fmla="*/ 1212803 h 4041222"/>
              <a:gd name="connsiteX4" fmla="*/ 2076953 w 2482531"/>
              <a:gd name="connsiteY4" fmla="*/ 1377411 h 4041222"/>
              <a:gd name="connsiteX5" fmla="*/ 2474913 w 2482531"/>
              <a:gd name="connsiteY5" fmla="*/ 1381645 h 4041222"/>
              <a:gd name="connsiteX6" fmla="*/ 2482531 w 2482531"/>
              <a:gd name="connsiteY6" fmla="*/ 4041222 h 4041222"/>
              <a:gd name="connsiteX7" fmla="*/ 231 w 2482531"/>
              <a:gd name="connsiteY7" fmla="*/ 4028586 h 4041222"/>
              <a:gd name="connsiteX8" fmla="*/ 231 w 2482531"/>
              <a:gd name="connsiteY8" fmla="*/ 2005 h 4041222"/>
              <a:gd name="connsiteX0" fmla="*/ 231 w 2482531"/>
              <a:gd name="connsiteY0" fmla="*/ 2005 h 4041222"/>
              <a:gd name="connsiteX1" fmla="*/ 1645749 w 2482531"/>
              <a:gd name="connsiteY1" fmla="*/ 0 h 4041222"/>
              <a:gd name="connsiteX2" fmla="*/ 1658153 w 2482531"/>
              <a:gd name="connsiteY2" fmla="*/ 1207971 h 4041222"/>
              <a:gd name="connsiteX3" fmla="*/ 2070108 w 2482531"/>
              <a:gd name="connsiteY3" fmla="*/ 1212803 h 4041222"/>
              <a:gd name="connsiteX4" fmla="*/ 2064470 w 2482531"/>
              <a:gd name="connsiteY4" fmla="*/ 1377411 h 4041222"/>
              <a:gd name="connsiteX5" fmla="*/ 2474913 w 2482531"/>
              <a:gd name="connsiteY5" fmla="*/ 1381645 h 4041222"/>
              <a:gd name="connsiteX6" fmla="*/ 2482531 w 2482531"/>
              <a:gd name="connsiteY6" fmla="*/ 4041222 h 4041222"/>
              <a:gd name="connsiteX7" fmla="*/ 231 w 2482531"/>
              <a:gd name="connsiteY7" fmla="*/ 4028586 h 4041222"/>
              <a:gd name="connsiteX8" fmla="*/ 231 w 2482531"/>
              <a:gd name="connsiteY8" fmla="*/ 2005 h 4041222"/>
              <a:gd name="connsiteX0" fmla="*/ 231 w 2482531"/>
              <a:gd name="connsiteY0" fmla="*/ 2005 h 4041222"/>
              <a:gd name="connsiteX1" fmla="*/ 1645749 w 2482531"/>
              <a:gd name="connsiteY1" fmla="*/ 0 h 4041222"/>
              <a:gd name="connsiteX2" fmla="*/ 1658153 w 2482531"/>
              <a:gd name="connsiteY2" fmla="*/ 1207971 h 4041222"/>
              <a:gd name="connsiteX3" fmla="*/ 2070108 w 2482531"/>
              <a:gd name="connsiteY3" fmla="*/ 1212803 h 4041222"/>
              <a:gd name="connsiteX4" fmla="*/ 2064470 w 2482531"/>
              <a:gd name="connsiteY4" fmla="*/ 1377411 h 4041222"/>
              <a:gd name="connsiteX5" fmla="*/ 2474913 w 2482531"/>
              <a:gd name="connsiteY5" fmla="*/ 1381645 h 4041222"/>
              <a:gd name="connsiteX6" fmla="*/ 2482531 w 2482531"/>
              <a:gd name="connsiteY6" fmla="*/ 4041222 h 4041222"/>
              <a:gd name="connsiteX7" fmla="*/ 231 w 2482531"/>
              <a:gd name="connsiteY7" fmla="*/ 4028586 h 4041222"/>
              <a:gd name="connsiteX8" fmla="*/ 231 w 2482531"/>
              <a:gd name="connsiteY8" fmla="*/ 2005 h 4041222"/>
              <a:gd name="connsiteX0" fmla="*/ 231 w 2482531"/>
              <a:gd name="connsiteY0" fmla="*/ 2005 h 4041222"/>
              <a:gd name="connsiteX1" fmla="*/ 1645749 w 2482531"/>
              <a:gd name="connsiteY1" fmla="*/ 0 h 4041222"/>
              <a:gd name="connsiteX2" fmla="*/ 1658153 w 2482531"/>
              <a:gd name="connsiteY2" fmla="*/ 1207971 h 4041222"/>
              <a:gd name="connsiteX3" fmla="*/ 2070108 w 2482531"/>
              <a:gd name="connsiteY3" fmla="*/ 1212803 h 4041222"/>
              <a:gd name="connsiteX4" fmla="*/ 2064470 w 2482531"/>
              <a:gd name="connsiteY4" fmla="*/ 1377411 h 4041222"/>
              <a:gd name="connsiteX5" fmla="*/ 2474913 w 2482531"/>
              <a:gd name="connsiteY5" fmla="*/ 1381645 h 4041222"/>
              <a:gd name="connsiteX6" fmla="*/ 2482531 w 2482531"/>
              <a:gd name="connsiteY6" fmla="*/ 4041222 h 4041222"/>
              <a:gd name="connsiteX7" fmla="*/ 231 w 2482531"/>
              <a:gd name="connsiteY7" fmla="*/ 4028586 h 4041222"/>
              <a:gd name="connsiteX8" fmla="*/ 231 w 2482531"/>
              <a:gd name="connsiteY8" fmla="*/ 2005 h 4041222"/>
              <a:gd name="connsiteX0" fmla="*/ 231 w 2482531"/>
              <a:gd name="connsiteY0" fmla="*/ 2005 h 4041222"/>
              <a:gd name="connsiteX1" fmla="*/ 1645749 w 2482531"/>
              <a:gd name="connsiteY1" fmla="*/ 0 h 4041222"/>
              <a:gd name="connsiteX2" fmla="*/ 1658153 w 2482531"/>
              <a:gd name="connsiteY2" fmla="*/ 1207971 h 4041222"/>
              <a:gd name="connsiteX3" fmla="*/ 2070108 w 2482531"/>
              <a:gd name="connsiteY3" fmla="*/ 1212803 h 4041222"/>
              <a:gd name="connsiteX4" fmla="*/ 2064470 w 2482531"/>
              <a:gd name="connsiteY4" fmla="*/ 1377411 h 4041222"/>
              <a:gd name="connsiteX5" fmla="*/ 2474913 w 2482531"/>
              <a:gd name="connsiteY5" fmla="*/ 1381645 h 4041222"/>
              <a:gd name="connsiteX6" fmla="*/ 2482531 w 2482531"/>
              <a:gd name="connsiteY6" fmla="*/ 4041222 h 4041222"/>
              <a:gd name="connsiteX7" fmla="*/ 231 w 2482531"/>
              <a:gd name="connsiteY7" fmla="*/ 4028586 h 4041222"/>
              <a:gd name="connsiteX8" fmla="*/ 231 w 2482531"/>
              <a:gd name="connsiteY8" fmla="*/ 2005 h 40412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82531" h="4041222">
                <a:moveTo>
                  <a:pt x="231" y="2005"/>
                </a:moveTo>
                <a:lnTo>
                  <a:pt x="1645749" y="0"/>
                </a:lnTo>
                <a:lnTo>
                  <a:pt x="1658153" y="1207971"/>
                </a:lnTo>
                <a:lnTo>
                  <a:pt x="2070108" y="1212803"/>
                </a:lnTo>
                <a:cubicBezTo>
                  <a:pt x="2070617" y="1376315"/>
                  <a:pt x="2057719" y="1213899"/>
                  <a:pt x="2064470" y="1377411"/>
                </a:cubicBezTo>
                <a:cubicBezTo>
                  <a:pt x="2162795" y="1376742"/>
                  <a:pt x="2360984" y="1385435"/>
                  <a:pt x="2474913" y="1381645"/>
                </a:cubicBezTo>
                <a:cubicBezTo>
                  <a:pt x="2477452" y="2268171"/>
                  <a:pt x="2479992" y="3154696"/>
                  <a:pt x="2482531" y="4041222"/>
                </a:cubicBezTo>
                <a:lnTo>
                  <a:pt x="231" y="4028586"/>
                </a:lnTo>
                <a:cubicBezTo>
                  <a:pt x="1033" y="2888523"/>
                  <a:pt x="-571" y="1142068"/>
                  <a:pt x="231" y="2005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  <a:alpha val="32000"/>
            </a:schemeClr>
          </a:solidFill>
          <a:ln w="38100">
            <a:solidFill>
              <a:schemeClr val="accent6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2297771" y="1498459"/>
            <a:ext cx="414198" cy="4032790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711969" y="1498459"/>
            <a:ext cx="407372" cy="4032790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3119341" y="1498459"/>
            <a:ext cx="415981" cy="4032790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3526714" y="1498459"/>
            <a:ext cx="442009" cy="4041061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3968723" y="1498449"/>
            <a:ext cx="405061" cy="2831058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L-Shape 26"/>
          <p:cNvSpPr/>
          <p:nvPr/>
        </p:nvSpPr>
        <p:spPr>
          <a:xfrm rot="10800000" flipH="1">
            <a:off x="4373784" y="1492432"/>
            <a:ext cx="405061" cy="2660258"/>
          </a:xfrm>
          <a:prstGeom prst="corner">
            <a:avLst>
              <a:gd name="adj1" fmla="val 603187"/>
              <a:gd name="adj2" fmla="val 100000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05132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8" grpId="0"/>
      <p:bldP spid="29" grpId="0"/>
      <p:bldP spid="16" grpId="0" animBg="1"/>
      <p:bldP spid="17" grpId="0" animBg="1"/>
      <p:bldP spid="18" grpId="0" animBg="1"/>
      <p:bldP spid="23" grpId="0" animBg="1"/>
      <p:bldP spid="25" grpId="0" animBg="1"/>
      <p:bldP spid="2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320" y="1686712"/>
            <a:ext cx="1364457" cy="95512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Rounded Rectangular Callout 1"/>
          <p:cNvSpPr/>
          <p:nvPr/>
        </p:nvSpPr>
        <p:spPr>
          <a:xfrm>
            <a:off x="1102290" y="1686711"/>
            <a:ext cx="5371783" cy="818494"/>
          </a:xfrm>
          <a:prstGeom prst="wedgeRoundRectCallout">
            <a:avLst>
              <a:gd name="adj1" fmla="val 56632"/>
              <a:gd name="adj2" fmla="val 14021"/>
              <a:gd name="adj3" fmla="val 16667"/>
            </a:avLst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102290" y="1759584"/>
                <a:ext cx="5371783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300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1000</m:t>
                        </m:r>
                      </m:den>
                    </m:f>
                  </m:oMath>
                </a14:m>
                <a:r>
                  <a:rPr lang="en-GB" sz="2400" dirty="0"/>
                  <a:t> is greater than 0.3 because 300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400" dirty="0"/>
                  <a:t> 3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02290" y="1759584"/>
                <a:ext cx="5371783" cy="672748"/>
              </a:xfrm>
              <a:prstGeom prst="rect">
                <a:avLst/>
              </a:prstGeom>
              <a:blipFill>
                <a:blip r:embed="rId7"/>
                <a:stretch>
                  <a:fillRect r="-568" b="-90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1320" y="534317"/>
            <a:ext cx="1364457" cy="955120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1102290" y="534316"/>
            <a:ext cx="5371783" cy="818494"/>
          </a:xfrm>
          <a:prstGeom prst="wedgeRoundRectCallout">
            <a:avLst>
              <a:gd name="adj1" fmla="val 56928"/>
              <a:gd name="adj2" fmla="val 11107"/>
              <a:gd name="adj3" fmla="val 16667"/>
            </a:avLst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128224" y="607189"/>
                <a:ext cx="5345850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300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1000</m:t>
                        </m:r>
                      </m:den>
                    </m:f>
                  </m:oMath>
                </a14:m>
                <a:r>
                  <a:rPr lang="en-GB" sz="2400" dirty="0"/>
                  <a:t> is greater than 0.3 because 300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400" dirty="0"/>
                  <a:t> 3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8224" y="607189"/>
                <a:ext cx="5345850" cy="672748"/>
              </a:xfrm>
              <a:prstGeom prst="rect">
                <a:avLst/>
              </a:prstGeom>
              <a:blipFill>
                <a:blip r:embed="rId6"/>
                <a:stretch>
                  <a:fillRect r="-912" b="-90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9761" y="1497096"/>
            <a:ext cx="4435184" cy="4390384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882123" y="1593190"/>
            <a:ext cx="1284879" cy="4198196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882913" y="1593190"/>
            <a:ext cx="435282" cy="4198196"/>
          </a:xfrm>
          <a:prstGeom prst="rect">
            <a:avLst/>
          </a:prstGeom>
          <a:noFill/>
          <a:ln w="444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803000" y="2320544"/>
                <a:ext cx="3212777" cy="6624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GB" sz="20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000" b="0" i="0" smtClean="0"/>
                            <m:t>100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000" b="0" i="0" smtClean="0"/>
                            <m:t>1000</m:t>
                          </m:r>
                        </m:den>
                      </m:f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3000" y="2320544"/>
                <a:ext cx="3212777" cy="66242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6722271" y="2379174"/>
                <a:ext cx="861214" cy="5748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0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b="0" dirty="0"/>
                  <a:t> </a:t>
                </a:r>
                <a14:m>
                  <m:oMath xmlns:m="http://schemas.openxmlformats.org/officeDocument/2006/math">
                    <m:r>
                      <a:rPr lang="en-GB" sz="2000" b="0" i="1" smtClean="0">
                        <a:latin typeface="Cambria Math" panose="02040503050406030204" pitchFamily="18" charset="0"/>
                      </a:rPr>
                      <m:t> </m:t>
                    </m:r>
                    <m:f>
                      <m:fPr>
                        <m:ctrlPr>
                          <a:rPr lang="en-GB" sz="20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0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000" b="0" i="0" smtClean="0"/>
                          <m:t>10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22271" y="2379174"/>
                <a:ext cx="861214" cy="574837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1318195" y="1593190"/>
            <a:ext cx="411250" cy="4198196"/>
          </a:xfrm>
          <a:prstGeom prst="rect">
            <a:avLst/>
          </a:prstGeom>
          <a:noFill/>
          <a:ln w="444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729445" y="1593190"/>
            <a:ext cx="435282" cy="4198196"/>
          </a:xfrm>
          <a:prstGeom prst="rect">
            <a:avLst/>
          </a:prstGeom>
          <a:noFill/>
          <a:ln w="444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5156358" y="3614329"/>
                <a:ext cx="3125254" cy="6727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smtClean="0"/>
                          <m:t>300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smtClean="0"/>
                          <m:t>1000</m:t>
                        </m:r>
                      </m:den>
                    </m:f>
                  </m:oMath>
                </a14:m>
                <a:r>
                  <a:rPr lang="en-GB" sz="2400" dirty="0"/>
                  <a:t> is the same as 0.3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56358" y="3614329"/>
                <a:ext cx="3125254" cy="672748"/>
              </a:xfrm>
              <a:prstGeom prst="rect">
                <a:avLst/>
              </a:prstGeom>
              <a:blipFill>
                <a:blip r:embed="rId10"/>
                <a:stretch>
                  <a:fillRect r="-585" b="-90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77375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/>
      <p:bldP spid="14" grpId="0"/>
      <p:bldP spid="15" grpId="0" animBg="1"/>
      <p:bldP spid="16" grpId="0" animBg="1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61362284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12.9|5.7|1.6|5.4|1.8|15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7|5|3.1|3.4|4.6|4.3|2.1|3.2|1.5|3.5|3|5.8|2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1.1|1.4|1.8|1.2|1.4|1.6|2.7|2.9|4.8|0.8|1.1|1|1.3|0.9|1.1|1|3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2.5|6|3.3|0.9|0.7|0.9|5.6|1.1|3.5|14.6|9.5|1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2.9|5.5|11.2|10.4|0.6|0.8|0.7|0.8|0.7|0.8|0.9|2.8|2.5|5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2|3.5|3.6|1|1|2.1|3.6|6.2|5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13.4|1.2|1.7|3.1|0.9|6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11911484-a9ac-4f3c-900d-41e99c12edf0"/>
    <ds:schemaRef ds:uri="http://purl.org/dc/terms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2f1b26f6-7691-4ab4-a457-b49516d0f036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2A7EFFF8-B183-4319-8450-8DB1E54183A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f1b26f6-7691-4ab4-a457-b49516d0f036"/>
    <ds:schemaRef ds:uri="11911484-a9ac-4f3c-900d-41e99c12edf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7471</TotalTime>
  <Words>280</Words>
  <Application>Microsoft Office PowerPoint</Application>
  <PresentationFormat>On-screen Show (4:3)</PresentationFormat>
  <Paragraphs>72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7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1 - 2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Emma Dawson</cp:lastModifiedBy>
  <cp:revision>228</cp:revision>
  <dcterms:created xsi:type="dcterms:W3CDTF">2019-07-05T11:02:13Z</dcterms:created>
  <dcterms:modified xsi:type="dcterms:W3CDTF">2021-01-05T10:19:08Z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