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58" r:id="rId3"/>
    <p:sldId id="259" r:id="rId4"/>
    <p:sldId id="261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FD58565-D7CC-4453-891E-20A359EEB893}" v="6" dt="2021-01-13T22:07:55.5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milla Simpson" userId="246503b5-2d01-4e14-a18d-f8afde136274" providerId="ADAL" clId="{8FD58565-D7CC-4453-891E-20A359EEB893}"/>
    <pc:docChg chg="undo custSel addSld delSld modSld">
      <pc:chgData name="Camilla Simpson" userId="246503b5-2d01-4e14-a18d-f8afde136274" providerId="ADAL" clId="{8FD58565-D7CC-4453-891E-20A359EEB893}" dt="2021-01-13T22:09:03.607" v="419" actId="47"/>
      <pc:docMkLst>
        <pc:docMk/>
      </pc:docMkLst>
      <pc:sldChg chg="del">
        <pc:chgData name="Camilla Simpson" userId="246503b5-2d01-4e14-a18d-f8afde136274" providerId="ADAL" clId="{8FD58565-D7CC-4453-891E-20A359EEB893}" dt="2021-01-13T22:09:03.607" v="419" actId="47"/>
        <pc:sldMkLst>
          <pc:docMk/>
          <pc:sldMk cId="176592948" sldId="262"/>
        </pc:sldMkLst>
      </pc:sldChg>
      <pc:sldChg chg="addSp delSp modSp new mod modTransition modClrScheme delAnim modAnim chgLayout">
        <pc:chgData name="Camilla Simpson" userId="246503b5-2d01-4e14-a18d-f8afde136274" providerId="ADAL" clId="{8FD58565-D7CC-4453-891E-20A359EEB893}" dt="2021-01-13T22:07:55.594" v="418"/>
        <pc:sldMkLst>
          <pc:docMk/>
          <pc:sldMk cId="592680746" sldId="263"/>
        </pc:sldMkLst>
        <pc:spChg chg="add mod">
          <ac:chgData name="Camilla Simpson" userId="246503b5-2d01-4e14-a18d-f8afde136274" providerId="ADAL" clId="{8FD58565-D7CC-4453-891E-20A359EEB893}" dt="2021-01-13T22:02:15.526" v="310" actId="113"/>
          <ac:spMkLst>
            <pc:docMk/>
            <pc:sldMk cId="592680746" sldId="263"/>
            <ac:spMk id="2" creationId="{DE70C19D-8EF0-4CFB-B03E-B70250DBBF2E}"/>
          </ac:spMkLst>
        </pc:spChg>
        <pc:spChg chg="add mod">
          <ac:chgData name="Camilla Simpson" userId="246503b5-2d01-4e14-a18d-f8afde136274" providerId="ADAL" clId="{8FD58565-D7CC-4453-891E-20A359EEB893}" dt="2021-01-13T22:03:13.678" v="411" actId="27636"/>
          <ac:spMkLst>
            <pc:docMk/>
            <pc:sldMk cId="592680746" sldId="263"/>
            <ac:spMk id="3" creationId="{AA2CDFCE-FAA2-4030-BE23-552254CA6888}"/>
          </ac:spMkLst>
        </pc:spChg>
        <pc:picChg chg="add del mod">
          <ac:chgData name="Camilla Simpson" userId="246503b5-2d01-4e14-a18d-f8afde136274" providerId="ADAL" clId="{8FD58565-D7CC-4453-891E-20A359EEB893}" dt="2021-01-13T22:04:20.772" v="413"/>
          <ac:picMkLst>
            <pc:docMk/>
            <pc:sldMk cId="592680746" sldId="263"/>
            <ac:picMk id="4" creationId="{7051DB78-36F8-426E-9184-6BA4AFA3FB3D}"/>
          </ac:picMkLst>
        </pc:picChg>
        <pc:picChg chg="add del mod">
          <ac:chgData name="Camilla Simpson" userId="246503b5-2d01-4e14-a18d-f8afde136274" providerId="ADAL" clId="{8FD58565-D7CC-4453-891E-20A359EEB893}" dt="2021-01-13T22:06:21.807" v="415" actId="478"/>
          <ac:picMkLst>
            <pc:docMk/>
            <pc:sldMk cId="592680746" sldId="263"/>
            <ac:picMk id="5" creationId="{0B57632B-9747-41CC-BCD0-E447F7B37617}"/>
          </ac:picMkLst>
        </pc:picChg>
        <pc:picChg chg="add del mod">
          <ac:chgData name="Camilla Simpson" userId="246503b5-2d01-4e14-a18d-f8afde136274" providerId="ADAL" clId="{8FD58565-D7CC-4453-891E-20A359EEB893}" dt="2021-01-13T22:07:17.625" v="417"/>
          <ac:picMkLst>
            <pc:docMk/>
            <pc:sldMk cId="592680746" sldId="263"/>
            <ac:picMk id="6" creationId="{6EEFA9C2-EEAF-4A55-A4FE-19ED72C27D22}"/>
          </ac:picMkLst>
        </pc:picChg>
        <pc:picChg chg="add mod">
          <ac:chgData name="Camilla Simpson" userId="246503b5-2d01-4e14-a18d-f8afde136274" providerId="ADAL" clId="{8FD58565-D7CC-4453-891E-20A359EEB893}" dt="2021-01-13T22:07:55.594" v="418"/>
          <ac:picMkLst>
            <pc:docMk/>
            <pc:sldMk cId="592680746" sldId="263"/>
            <ac:picMk id="7" creationId="{0C3FF212-1883-4E51-A13A-6C0A81A88A8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2DE0AF-B99E-4443-A854-2C1206CFC705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25585F-2294-4CA4-BBC2-36A1F63521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624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Bonjour Year 5. This term in French we are going to be learning how to say if we have a pet by using the verb </a:t>
            </a:r>
            <a:r>
              <a:rPr lang="en-GB" dirty="0" err="1"/>
              <a:t>avoir</a:t>
            </a:r>
            <a:r>
              <a:rPr lang="en-GB" dirty="0"/>
              <a:t> to have. We will also be learning lots of names of animals and we are going to be using a new online resource called Language Angels Home School available for St Peter’s students.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25585F-2294-4CA4-BBC2-36A1F63521A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9018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Remember this website is only for the use of students from St Peter’s.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25585F-2294-4CA4-BBC2-36A1F63521A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264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the page you will see when you select a lesson and you can easily find the worksheet that your teacher has instructed you to complete.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25585F-2294-4CA4-BBC2-36A1F63521A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289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6421D-6161-463B-A64A-3497F3391E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346322-A10C-426F-AC26-37238701F1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8B3FE2-C3BF-4485-B7F8-FF0D249EF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229C-0335-4AEF-BF30-B470E23DC3C8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78D131-8E15-4030-A1E0-B6508ECE3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6BF274-C524-4661-8E7F-283967A28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36C89-9B29-4A41-9E30-9471DDBA7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702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AC9097-A613-448B-940A-85DBD8E4E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1D8462-9D8D-4D39-8EE6-BD68984224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ED9147-D62C-42E1-8C1B-5D1093BCA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229C-0335-4AEF-BF30-B470E23DC3C8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F4403-F61E-43AC-9A84-1698F55C82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CA034-E20F-4437-BF2C-1BF245A47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36C89-9B29-4A41-9E30-9471DDBA7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891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05241D-6254-4416-80E6-98909559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358A0F-9EE9-4C7B-B7A7-429065549E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930F5E-2CDF-4D6E-BA7F-D14F83B7F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229C-0335-4AEF-BF30-B470E23DC3C8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0196F1-FAF6-4F5E-9ADC-E7FA2F14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3564C8-1B6D-4F90-9E59-4D3AE1286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36C89-9B29-4A41-9E30-9471DDBA7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745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A5A3DA-9BE3-41C8-86A4-278CDAB80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7272E3-01F0-4A14-9A40-13890B49C7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77BD0F-36F1-40D5-A8CA-463CCAB2AE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214FC8-7659-4BBC-80A2-F5B859F84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229C-0335-4AEF-BF30-B470E23DC3C8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D207A4-B2D8-4D21-B086-2868E66E0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8CDEB6-683E-4D57-B213-B161991D2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36C89-9B29-4A41-9E30-9471DDBA7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662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CF17C-5FCC-4651-A395-48189A995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EA62B-EFC7-4B4D-8C8C-6178C5BC2B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2A877F-5779-44B3-ADD0-B57BED55F3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B1719E-89FF-4692-9865-3D9B561894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E4BBBE-E26C-4E26-A6EF-A4D75E07C2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F01BD7F-5D8D-4735-A87F-4D87BB284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229C-0335-4AEF-BF30-B470E23DC3C8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3CF8D3F-7574-4A5D-84E9-6C202D91B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5F168A5-968A-406D-B8B4-A6DD20078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36C89-9B29-4A41-9E30-9471DDBA7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33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61D5F-3BDE-4ADC-B719-58599038C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55F726-2103-4008-B95D-FB7437F93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229C-0335-4AEF-BF30-B470E23DC3C8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5B4CC0C-4BDE-42E5-95B9-D0F94B5D7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86648B-3BD0-46BE-B4B0-0D6D6F4BD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36C89-9B29-4A41-9E30-9471DDBA7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211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E8E4C2-E3D3-4CB6-9E48-4DEC3D634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229C-0335-4AEF-BF30-B470E23DC3C8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0E36557-3836-475A-8F1A-6047C6DA5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34339B-6700-4389-ADDC-096792BE0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36C89-9B29-4A41-9E30-9471DDBA7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00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559A1-76D3-43A8-9B78-C1550EFDF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14F018-A5D5-4464-A5EE-403B6E580D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9C6036-4B6C-40D2-9D83-550C6F9111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8B58E1-33D7-4BBD-8A31-B65693A3E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229C-0335-4AEF-BF30-B470E23DC3C8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F8DEE4-E112-41F1-A26D-452856DA4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AE45FD-57B0-45D6-8B97-509CADA53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36C89-9B29-4A41-9E30-9471DDBA7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814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7713D-56AB-4F83-B911-93253AD20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7B8BF6-DC12-4E04-871E-8150065974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228F1E-5D72-4D83-B603-EA922A4175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486B77-CD7A-4C4B-A603-CECA46274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229C-0335-4AEF-BF30-B470E23DC3C8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249AD4-0DEA-4C3D-8A8B-5F570CD83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3F0CDF-B9E4-458E-B309-C1FAD9C5E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36C89-9B29-4A41-9E30-9471DDBA7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227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253E9-F280-4756-8403-6DB688E7B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005C35-554B-474F-8979-D5ED1AB3C5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259903-2F01-4D90-A97B-3A3BFFF41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229C-0335-4AEF-BF30-B470E23DC3C8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B318FD-B503-46D4-A652-AFACD0C86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8EC83B-E8BE-4693-9D7B-7B548DDC9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36C89-9B29-4A41-9E30-9471DDBA7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571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DA982DB-3714-4E4F-9A32-C05D634FBE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79EFA2-E2AC-4F2E-92D3-116EBA5CE0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3941-9BCE-45FE-9CC1-05464613F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229C-0335-4AEF-BF30-B470E23DC3C8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DA2956-306D-430B-9260-58A63B5E6D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B85A93-3A63-4636-9EAB-DB56D6F3D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36C89-9B29-4A41-9E30-9471DDBA7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793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B5CD55-DB26-4417-AA47-1000D1AE4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575FC4-CD7B-41E6-ADCC-6121B3FBEC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35BA6-B9BD-4754-9679-D15FEC2CE2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4E229C-0335-4AEF-BF30-B470E23DC3C8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65B4C-B993-459F-ADBE-D7E1562F72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4B4972-A3F8-4564-A616-242817935C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336C89-9B29-4A41-9E30-9471DDBA7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4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1BFB11-587D-4363-9DEB-7CAEF924B1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566" y="2166730"/>
            <a:ext cx="5274364" cy="3399183"/>
          </a:xfrm>
        </p:spPr>
        <p:txBody>
          <a:bodyPr>
            <a:normAutofit fontScale="90000"/>
          </a:bodyPr>
          <a:lstStyle/>
          <a:p>
            <a:r>
              <a:rPr lang="en-GB" sz="5400" b="1" u="sng" dirty="0">
                <a:solidFill>
                  <a:srgbClr val="0070C0"/>
                </a:solidFill>
              </a:rPr>
              <a:t>Our topic </a:t>
            </a:r>
            <a:br>
              <a:rPr lang="en-GB" sz="5400" b="1" dirty="0">
                <a:solidFill>
                  <a:srgbClr val="0070C0"/>
                </a:solidFill>
              </a:rPr>
            </a:br>
            <a:r>
              <a:rPr lang="en-GB" sz="5400" b="1" dirty="0">
                <a:solidFill>
                  <a:srgbClr val="0070C0"/>
                </a:solidFill>
              </a:rPr>
              <a:t>As -</a:t>
            </a:r>
            <a:r>
              <a:rPr lang="en-GB" sz="5400" b="1" dirty="0" err="1">
                <a:solidFill>
                  <a:srgbClr val="0070C0"/>
                </a:solidFill>
              </a:rPr>
              <a:t>tu</a:t>
            </a:r>
            <a:r>
              <a:rPr lang="en-GB" sz="5400" b="1" dirty="0">
                <a:solidFill>
                  <a:srgbClr val="0070C0"/>
                </a:solidFill>
              </a:rPr>
              <a:t> un animal?</a:t>
            </a:r>
            <a:br>
              <a:rPr lang="en-GB" sz="5400" b="1" dirty="0">
                <a:solidFill>
                  <a:srgbClr val="0070C0"/>
                </a:solidFill>
              </a:rPr>
            </a:br>
            <a:r>
              <a:rPr lang="en-GB" sz="5400" b="1" dirty="0">
                <a:solidFill>
                  <a:srgbClr val="0070C0"/>
                </a:solidFill>
              </a:rPr>
              <a:t>Do you have a pet? </a:t>
            </a:r>
            <a:br>
              <a:rPr lang="en-GB" sz="5400" b="1" dirty="0">
                <a:solidFill>
                  <a:srgbClr val="0070C0"/>
                </a:solidFill>
              </a:rPr>
            </a:br>
            <a:br>
              <a:rPr lang="en-GB" sz="5400" b="1" dirty="0">
                <a:solidFill>
                  <a:srgbClr val="0070C0"/>
                </a:solidFill>
              </a:rPr>
            </a:br>
            <a:endParaRPr lang="en-GB" sz="5400" b="1" dirty="0">
              <a:solidFill>
                <a:srgbClr val="0070C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183903-E436-411C-929C-CF5F2FCAA80A}"/>
              </a:ext>
            </a:extLst>
          </p:cNvPr>
          <p:cNvSpPr txBox="1"/>
          <p:nvPr/>
        </p:nvSpPr>
        <p:spPr>
          <a:xfrm>
            <a:off x="397566" y="288266"/>
            <a:ext cx="51550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70C0"/>
                </a:solidFill>
              </a:rPr>
              <a:t>French Year 5 </a:t>
            </a:r>
          </a:p>
          <a:p>
            <a:r>
              <a:rPr lang="en-GB" sz="4000" b="1" dirty="0">
                <a:solidFill>
                  <a:srgbClr val="0070C0"/>
                </a:solidFill>
              </a:rPr>
              <a:t>Spring 1 2021 </a:t>
            </a:r>
            <a:endParaRPr lang="en-GB" sz="4000" dirty="0"/>
          </a:p>
        </p:txBody>
      </p:sp>
      <p:pic>
        <p:nvPicPr>
          <p:cNvPr id="20" name="Picture 19" descr="A close - up of a flag&#10;&#10;Description automatically generated with medium confidence">
            <a:extLst>
              <a:ext uri="{FF2B5EF4-FFF2-40B4-BE49-F238E27FC236}">
                <a16:creationId xmlns:a16="http://schemas.microsoft.com/office/drawing/2014/main" id="{78C1CC98-2FCD-4726-B8B4-7FBC3B97CE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2148" y="314770"/>
            <a:ext cx="4989778" cy="286575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60852C4-F3F0-4AD2-9908-BFA2706BE1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0887" y="4559387"/>
            <a:ext cx="3681600" cy="2010347"/>
          </a:xfrm>
          <a:prstGeom prst="rect">
            <a:avLst/>
          </a:prstGeom>
        </p:spPr>
      </p:pic>
      <p:pic>
        <p:nvPicPr>
          <p:cNvPr id="23" name="Video 22">
            <a:hlinkClick r:id="" action="ppaction://media"/>
            <a:extLst>
              <a:ext uri="{FF2B5EF4-FFF2-40B4-BE49-F238E27FC236}">
                <a16:creationId xmlns:a16="http://schemas.microsoft.com/office/drawing/2014/main" id="{6F451227-CC0D-4F27-9B99-0B42BBC4FDC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15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62"/>
    </mc:Choice>
    <mc:Fallback xmlns="">
      <p:transition spd="slow" advTm="222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08FB4DB5-5E5F-472A-8A1B-3C481E5C71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 l="6722" t="12560" r="1509" b="6304"/>
          <a:stretch/>
        </p:blipFill>
        <p:spPr>
          <a:xfrm>
            <a:off x="1389065" y="2005143"/>
            <a:ext cx="9413870" cy="4679467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D619B9A-A819-4C46-91B7-16702D6549FC}"/>
              </a:ext>
            </a:extLst>
          </p:cNvPr>
          <p:cNvSpPr txBox="1"/>
          <p:nvPr/>
        </p:nvSpPr>
        <p:spPr>
          <a:xfrm>
            <a:off x="4518856" y="4688849"/>
            <a:ext cx="2513428" cy="45465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4F0BDA-6952-419F-A071-634C8526EB68}"/>
              </a:ext>
            </a:extLst>
          </p:cNvPr>
          <p:cNvSpPr txBox="1"/>
          <p:nvPr/>
        </p:nvSpPr>
        <p:spPr>
          <a:xfrm>
            <a:off x="4518856" y="2070668"/>
            <a:ext cx="2385391" cy="3693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9B36A97-F395-422A-BBF0-ECD8ADFA256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9975" r="10604" b="17747"/>
          <a:stretch/>
        </p:blipFill>
        <p:spPr>
          <a:xfrm>
            <a:off x="6334541" y="173390"/>
            <a:ext cx="5592417" cy="146988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6663210-B5E5-42BC-A9DE-7AEB773D4BF3}"/>
              </a:ext>
            </a:extLst>
          </p:cNvPr>
          <p:cNvSpPr txBox="1"/>
          <p:nvPr/>
        </p:nvSpPr>
        <p:spPr>
          <a:xfrm>
            <a:off x="265042" y="173390"/>
            <a:ext cx="54598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Using your login and password for St Peter’s you will see the list of topics that are available. We are studying Unit 6</a:t>
            </a:r>
          </a:p>
        </p:txBody>
      </p:sp>
      <p:pic>
        <p:nvPicPr>
          <p:cNvPr id="25" name="Video 24">
            <a:hlinkClick r:id="" action="ppaction://media"/>
            <a:extLst>
              <a:ext uri="{FF2B5EF4-FFF2-40B4-BE49-F238E27FC236}">
                <a16:creationId xmlns:a16="http://schemas.microsoft.com/office/drawing/2014/main" id="{7D70CE44-9B8D-44DF-A17B-BB221DBD553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43"/>
    </mc:Choice>
    <mc:Fallback xmlns="">
      <p:transition spd="slow" advTm="207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59B9DA-E14B-4AA3-8677-29C0D2187F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139" y="355323"/>
            <a:ext cx="10664687" cy="4811989"/>
          </a:xfrm>
        </p:spPr>
        <p:txBody>
          <a:bodyPr/>
          <a:lstStyle/>
          <a:p>
            <a:pPr marL="0" indent="0">
              <a:buNone/>
            </a:pPr>
            <a:r>
              <a:rPr lang="en-GB" b="1" u="sng" dirty="0">
                <a:solidFill>
                  <a:srgbClr val="1A476C"/>
                </a:solidFill>
                <a:latin typeface="calibri" panose="020F0502020204030204" pitchFamily="34" charset="0"/>
              </a:rPr>
              <a:t>Lesson 1 </a:t>
            </a:r>
          </a:p>
          <a:p>
            <a:pPr marL="0" indent="0">
              <a:buNone/>
            </a:pPr>
            <a:r>
              <a:rPr lang="en-GB" b="1" i="0" u="sng" dirty="0">
                <a:solidFill>
                  <a:srgbClr val="1A476C"/>
                </a:solidFill>
                <a:effectLst/>
                <a:latin typeface="calibri" panose="020F0502020204030204" pitchFamily="34" charset="0"/>
              </a:rPr>
              <a:t>As-Tu Un Animal? (Do You Have A Pet?)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065823-7D11-4668-9DE0-E01FD81BED1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3038" t="32812" r="8038" b="30658"/>
          <a:stretch/>
        </p:blipFill>
        <p:spPr>
          <a:xfrm>
            <a:off x="1775434" y="1826191"/>
            <a:ext cx="7635852" cy="3205617"/>
          </a:xfrm>
          <a:prstGeom prst="rect">
            <a:avLst/>
          </a:prstGeom>
        </p:spPr>
      </p:pic>
      <p:pic>
        <p:nvPicPr>
          <p:cNvPr id="14" name="Video 13">
            <a:hlinkClick r:id="" action="ppaction://media"/>
            <a:extLst>
              <a:ext uri="{FF2B5EF4-FFF2-40B4-BE49-F238E27FC236}">
                <a16:creationId xmlns:a16="http://schemas.microsoft.com/office/drawing/2014/main" id="{76F6C7A5-05A1-44F4-847F-71696EA01D8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177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79"/>
    </mc:Choice>
    <mc:Fallback xmlns="">
      <p:transition spd="slow" advTm="153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78C667A-889E-4EC9-8E0C-6E74F7BCA31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46" t="9416" r="2616" b="8083"/>
          <a:stretch/>
        </p:blipFill>
        <p:spPr>
          <a:xfrm>
            <a:off x="436097" y="531055"/>
            <a:ext cx="11562943" cy="57958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66443B-A8BC-4956-B9EC-FDFF60E6EF2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346" t="7723" r="5159" b="6029"/>
          <a:stretch/>
        </p:blipFill>
        <p:spPr>
          <a:xfrm>
            <a:off x="773723" y="531056"/>
            <a:ext cx="10789220" cy="5911948"/>
          </a:xfrm>
          <a:prstGeom prst="rect">
            <a:avLst/>
          </a:prstGeom>
        </p:spPr>
      </p:pic>
      <p:pic>
        <p:nvPicPr>
          <p:cNvPr id="15" name="Video 14">
            <a:hlinkClick r:id="" action="ppaction://media"/>
            <a:extLst>
              <a:ext uri="{FF2B5EF4-FFF2-40B4-BE49-F238E27FC236}">
                <a16:creationId xmlns:a16="http://schemas.microsoft.com/office/drawing/2014/main" id="{C7408C87-5298-4D66-8E68-572FE834AED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70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663"/>
    </mc:Choice>
    <mc:Fallback xmlns="">
      <p:transition spd="slow" advTm="396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0C19D-8EF0-4CFB-B03E-B70250DBB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Lesson One – learning the names of animals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2CDFCE-FAA2-4030-BE23-552254CA68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9649"/>
            <a:ext cx="6603609" cy="4587314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As-</a:t>
            </a:r>
            <a:r>
              <a:rPr lang="en-GB" dirty="0" err="1"/>
              <a:t>tu</a:t>
            </a:r>
            <a:r>
              <a:rPr lang="en-GB" dirty="0"/>
              <a:t> un animal?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/>
              <a:t>J’ai</a:t>
            </a:r>
            <a:r>
              <a:rPr lang="en-GB" dirty="0"/>
              <a:t>  	un chat</a:t>
            </a:r>
          </a:p>
          <a:p>
            <a:pPr marL="0" indent="0">
              <a:buNone/>
            </a:pPr>
            <a:r>
              <a:rPr lang="en-GB" dirty="0" err="1"/>
              <a:t>J’ai</a:t>
            </a:r>
            <a:r>
              <a:rPr lang="en-GB" dirty="0"/>
              <a:t> 	un </a:t>
            </a:r>
            <a:r>
              <a:rPr lang="en-GB" dirty="0" err="1"/>
              <a:t>chien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 err="1"/>
              <a:t>J’ai</a:t>
            </a:r>
            <a:r>
              <a:rPr lang="en-GB" dirty="0"/>
              <a:t> 	un lapin</a:t>
            </a:r>
          </a:p>
          <a:p>
            <a:pPr marL="0" indent="0">
              <a:buNone/>
            </a:pPr>
            <a:r>
              <a:rPr lang="en-GB" dirty="0" err="1"/>
              <a:t>J’ai</a:t>
            </a:r>
            <a:r>
              <a:rPr lang="en-GB" dirty="0"/>
              <a:t> 	</a:t>
            </a:r>
            <a:r>
              <a:rPr lang="en-GB" dirty="0" err="1"/>
              <a:t>une</a:t>
            </a:r>
            <a:r>
              <a:rPr lang="en-GB" dirty="0"/>
              <a:t> </a:t>
            </a:r>
            <a:r>
              <a:rPr lang="en-GB" dirty="0" err="1"/>
              <a:t>tortue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Please download the STANDARD challenge or if you feel more confident the MORE challenge sheet.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Video 6">
            <a:hlinkClick r:id="" action="ppaction://media"/>
            <a:extLst>
              <a:ext uri="{FF2B5EF4-FFF2-40B4-BE49-F238E27FC236}">
                <a16:creationId xmlns:a16="http://schemas.microsoft.com/office/drawing/2014/main" id="{0C3FF212-1883-4E51-A13A-6C0A81A88A8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680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688"/>
    </mc:Choice>
    <mc:Fallback>
      <p:transition spd="slow" advTm="316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DA12E60-EF31-46A2-8B5C-9AC8465197F2}"/>
</file>

<file path=customXml/itemProps2.xml><?xml version="1.0" encoding="utf-8"?>
<ds:datastoreItem xmlns:ds="http://schemas.openxmlformats.org/officeDocument/2006/customXml" ds:itemID="{8974E724-AD81-4575-B2AA-C0095764D8FA}"/>
</file>

<file path=customXml/itemProps3.xml><?xml version="1.0" encoding="utf-8"?>
<ds:datastoreItem xmlns:ds="http://schemas.openxmlformats.org/officeDocument/2006/customXml" ds:itemID="{457A0FCA-C8C4-4618-8F5A-FDB24BC9D1FB}"/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212</Words>
  <Application>Microsoft Office PowerPoint</Application>
  <PresentationFormat>Widescreen</PresentationFormat>
  <Paragraphs>21</Paragraphs>
  <Slides>5</Slides>
  <Notes>3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</vt:lpstr>
      <vt:lpstr>Calibri Light</vt:lpstr>
      <vt:lpstr>Office Theme</vt:lpstr>
      <vt:lpstr>Our topic  As -tu un animal? Do you have a pet?   </vt:lpstr>
      <vt:lpstr>PowerPoint Presentation</vt:lpstr>
      <vt:lpstr>PowerPoint Presentation</vt:lpstr>
      <vt:lpstr>PowerPoint Presentation</vt:lpstr>
      <vt:lpstr>Lesson One – learning the names of animals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Bonjour Year 5! French for the Spring Term 2021</dc:title>
  <dc:creator>Camilla Simpson</dc:creator>
  <cp:lastModifiedBy>Camilla Simpson</cp:lastModifiedBy>
  <cp:revision>10</cp:revision>
  <dcterms:created xsi:type="dcterms:W3CDTF">2021-01-12T20:56:15Z</dcterms:created>
  <dcterms:modified xsi:type="dcterms:W3CDTF">2021-01-13T22:09:21Z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