
<file path=[Content_Types].xml><?xml version="1.0" encoding="utf-8"?>
<Types xmlns="http://schemas.openxmlformats.org/package/2006/content-types">
  <Default Extension="png" ContentType="image/png"/>
  <Default Extension="emf" ContentType="image/x-emf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8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43F2CB-49AB-4B9C-81E9-B5DBCEBF76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977F200-9F2E-44C6-898D-0A2280753D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5E8047-78C3-4FC4-8827-7F2EE7F1D6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EFA330-80AA-4510-BDA3-E4FBC5B981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8E7494-0BAE-420A-8CC7-DBCA71A42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23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058DF8-4ADF-48AC-9C0D-8D241386B1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810C57-6742-4385-B1CB-562751B328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190201-63BB-4028-B506-44179E695A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007EDE-CAAB-4FB1-A91F-56018A31BA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128FBC-8AAC-446D-9278-C18A18BEAA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5877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9312ED-BC12-4C80-B435-ABBBE852DB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042352-7398-4D52-B6FB-42DFA8D183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626A66-F444-4771-995D-B1ED17B9CB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BEA57F-6252-48F9-9A26-37AB6A5809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DFFDA8-4B48-4A83-A628-93DE242154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5184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8BACB0-BD2A-4A02-A464-0912E9AC74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AD8BBE-9778-4819-9202-B833827E41B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C8C627-627B-4E3F-B51B-93E8AEE48F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299828-7D9D-4348-84CE-8401891B72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B48EC6-9618-4F5F-83EB-903A149FC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DDA327-10D3-4575-9C65-DB1708A192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45701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6C7A75-9B89-482F-B7A5-8585065DB6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36197E-F406-4465-8F2F-AA0D3EF33D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6D8482B-E027-4794-80B2-A31F510374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FFD7A6-9ED4-425D-AB59-070A9C2E581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C8F66A3-6B52-43FA-945D-035A30A1163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C3A0C71-6C4C-4382-B65F-4DAE2184B8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17BD8E6-62D4-4F30-BA68-CE1A67DAF6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A268209-B7AF-47BF-BA50-45BBEA956E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5047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10E30E-BDEF-4B4D-BE94-FFA916DC5F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998C03F-961A-493B-B879-025421E2C9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5A02EF9-43EA-4D3D-A082-011E62BE1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20DE08-E562-4DB1-B92B-2A19396C64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69709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E70037D-35CF-4154-B612-0D8B20D925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00F90BF-7263-4EAB-9CEA-52AF2F5FBD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77978C-1C2A-4D0A-BBA4-8E2AD7F933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59215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E28632-2279-4B9F-83B0-D97C669548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F348F3-245D-4DB4-BF54-5DBE14B2C6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D40DA1-45D9-4E02-9896-B8BAACD4DB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183729-4262-45C2-A7B8-13E5866AF0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44BF57-B660-4DCF-B055-3E17A9F77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2B88CF-BF76-4B2D-B392-EE44575F4A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8730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D22B32-86CE-491C-9E87-B0ABE73FA5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7A7BA4A-584E-44B7-A078-C7AAAC3B1A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37CFA1D-DBB2-4B7D-B4AA-C9A13343DB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EBD916-3395-4F5E-ABAE-305E114619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38CA2F-0259-4BF8-B58B-0F2A86829B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4F699F-1300-4BB8-8F3F-E0937DAC2C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8386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9E85BF-A881-4951-AA20-76D60581D4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42B166C-CC1B-40AE-AA5B-10109B266F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7E6D20-D7B7-4F36-82D4-8337D32876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28F73C-87CC-4BD0-9FA8-85107AAB04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AF97FF-F2B3-4171-BCDB-88434169D9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1569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647968F-1B88-4055-9855-B60A3ADCAE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A2148E0-059F-4C5C-9D0C-00A1015460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CAC3E7-F4A2-42FA-B3F8-6384A60CAE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546C77-AA2B-45FA-841A-8F3061E6A5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22C6A8-F2F2-4DAF-9FF9-B0BD67F61D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75737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39215F2-DC31-4021-9BD4-5CF8D0A02F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D48C86-5BBD-494C-9FA7-6C1211CE99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047513-D844-4EB9-A707-F1AE708E49F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2754B5-328B-47BC-B052-1B4F1D748F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5E8DDB-5EE6-4AA0-B3D3-B269A1DD40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1204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em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3.png"/><Relationship Id="rId5" Type="http://schemas.openxmlformats.org/officeDocument/2006/relationships/image" Target="../media/image4.emf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7845966-6EFC-468A-9CC7-BAB4B95854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54372" y="0"/>
            <a:ext cx="9483256" cy="6858000"/>
          </a:xfrm>
          <a:prstGeom prst="rect">
            <a:avLst/>
          </a:prstGeom>
          <a:gradFill>
            <a:gsLst>
              <a:gs pos="0">
                <a:schemeClr val="accent2"/>
              </a:gs>
              <a:gs pos="25000">
                <a:schemeClr val="accent2"/>
              </a:gs>
              <a:gs pos="94000">
                <a:schemeClr val="accent1"/>
              </a:gs>
              <a:gs pos="100000">
                <a:schemeClr val="accent1"/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5554383-98AF-4A47-BB65-705FAAA4BE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DAD1991-FFD1-4E94-ABAB-7560D3300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44484" y="0"/>
            <a:ext cx="7837716" cy="6858000"/>
          </a:xfrm>
          <a:custGeom>
            <a:avLst/>
            <a:gdLst>
              <a:gd name="connsiteX0" fmla="*/ 2232159 w 7837716"/>
              <a:gd name="connsiteY0" fmla="*/ 0 h 6858000"/>
              <a:gd name="connsiteX1" fmla="*/ 5605557 w 7837716"/>
              <a:gd name="connsiteY1" fmla="*/ 0 h 6858000"/>
              <a:gd name="connsiteX2" fmla="*/ 5617845 w 7837716"/>
              <a:gd name="connsiteY2" fmla="*/ 5384 h 6858000"/>
              <a:gd name="connsiteX3" fmla="*/ 7837716 w 7837716"/>
              <a:gd name="connsiteY3" fmla="*/ 3429000 h 6858000"/>
              <a:gd name="connsiteX4" fmla="*/ 5617845 w 7837716"/>
              <a:gd name="connsiteY4" fmla="*/ 6852616 h 6858000"/>
              <a:gd name="connsiteX5" fmla="*/ 5605557 w 7837716"/>
              <a:gd name="connsiteY5" fmla="*/ 6858000 h 6858000"/>
              <a:gd name="connsiteX6" fmla="*/ 2232159 w 7837716"/>
              <a:gd name="connsiteY6" fmla="*/ 6858000 h 6858000"/>
              <a:gd name="connsiteX7" fmla="*/ 2219871 w 7837716"/>
              <a:gd name="connsiteY7" fmla="*/ 6852616 h 6858000"/>
              <a:gd name="connsiteX8" fmla="*/ 0 w 7837716"/>
              <a:gd name="connsiteY8" fmla="*/ 3429000 h 6858000"/>
              <a:gd name="connsiteX9" fmla="*/ 2219871 w 7837716"/>
              <a:gd name="connsiteY9" fmla="*/ 538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837716" h="6858000">
                <a:moveTo>
                  <a:pt x="2232159" y="0"/>
                </a:moveTo>
                <a:lnTo>
                  <a:pt x="5605557" y="0"/>
                </a:lnTo>
                <a:lnTo>
                  <a:pt x="5617845" y="5384"/>
                </a:lnTo>
                <a:cubicBezTo>
                  <a:pt x="6931322" y="618789"/>
                  <a:pt x="7837716" y="1921305"/>
                  <a:pt x="7837716" y="3429000"/>
                </a:cubicBezTo>
                <a:cubicBezTo>
                  <a:pt x="7837716" y="4936696"/>
                  <a:pt x="6931322" y="6239212"/>
                  <a:pt x="5617845" y="6852616"/>
                </a:cubicBezTo>
                <a:lnTo>
                  <a:pt x="5605557" y="6858000"/>
                </a:lnTo>
                <a:lnTo>
                  <a:pt x="2232159" y="6858000"/>
                </a:lnTo>
                <a:lnTo>
                  <a:pt x="2219871" y="6852616"/>
                </a:lnTo>
                <a:cubicBezTo>
                  <a:pt x="906394" y="6239212"/>
                  <a:pt x="0" y="4936696"/>
                  <a:pt x="0" y="3429000"/>
                </a:cubicBezTo>
                <a:cubicBezTo>
                  <a:pt x="0" y="1921305"/>
                  <a:pt x="906394" y="618789"/>
                  <a:pt x="2219871" y="5384"/>
                </a:cubicBezTo>
                <a:close/>
              </a:path>
            </a:pathLst>
          </a:custGeom>
          <a:solidFill>
            <a:schemeClr val="bg1"/>
          </a:solidFill>
          <a:ln>
            <a:gradFill>
              <a:gsLst>
                <a:gs pos="0">
                  <a:schemeClr val="accent2"/>
                </a:gs>
                <a:gs pos="23000">
                  <a:schemeClr val="accent2"/>
                </a:gs>
                <a:gs pos="83000">
                  <a:schemeClr val="accent1"/>
                </a:gs>
                <a:gs pos="100000">
                  <a:schemeClr val="accent1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700F775-40D9-4BB7-853D-A25A571930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48054" y="410295"/>
            <a:ext cx="4521032" cy="5751019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F20E12E-064E-45F6-9439-9CAEFB7ADB4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8163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76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7845966-6EFC-468A-9CC7-BAB4B95854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54372" y="0"/>
            <a:ext cx="9483256" cy="6858000"/>
          </a:xfrm>
          <a:prstGeom prst="rect">
            <a:avLst/>
          </a:prstGeom>
          <a:gradFill>
            <a:gsLst>
              <a:gs pos="0">
                <a:schemeClr val="accent2"/>
              </a:gs>
              <a:gs pos="25000">
                <a:schemeClr val="accent2"/>
              </a:gs>
              <a:gs pos="94000">
                <a:schemeClr val="accent1"/>
              </a:gs>
              <a:gs pos="100000">
                <a:schemeClr val="accent1"/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5554383-98AF-4A47-BB65-705FAAA4BE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DAD1991-FFD1-4E94-ABAB-7560D3300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44484" y="0"/>
            <a:ext cx="7837716" cy="6858000"/>
          </a:xfrm>
          <a:custGeom>
            <a:avLst/>
            <a:gdLst>
              <a:gd name="connsiteX0" fmla="*/ 2232159 w 7837716"/>
              <a:gd name="connsiteY0" fmla="*/ 0 h 6858000"/>
              <a:gd name="connsiteX1" fmla="*/ 5605557 w 7837716"/>
              <a:gd name="connsiteY1" fmla="*/ 0 h 6858000"/>
              <a:gd name="connsiteX2" fmla="*/ 5617845 w 7837716"/>
              <a:gd name="connsiteY2" fmla="*/ 5384 h 6858000"/>
              <a:gd name="connsiteX3" fmla="*/ 7837716 w 7837716"/>
              <a:gd name="connsiteY3" fmla="*/ 3429000 h 6858000"/>
              <a:gd name="connsiteX4" fmla="*/ 5617845 w 7837716"/>
              <a:gd name="connsiteY4" fmla="*/ 6852616 h 6858000"/>
              <a:gd name="connsiteX5" fmla="*/ 5605557 w 7837716"/>
              <a:gd name="connsiteY5" fmla="*/ 6858000 h 6858000"/>
              <a:gd name="connsiteX6" fmla="*/ 2232159 w 7837716"/>
              <a:gd name="connsiteY6" fmla="*/ 6858000 h 6858000"/>
              <a:gd name="connsiteX7" fmla="*/ 2219871 w 7837716"/>
              <a:gd name="connsiteY7" fmla="*/ 6852616 h 6858000"/>
              <a:gd name="connsiteX8" fmla="*/ 0 w 7837716"/>
              <a:gd name="connsiteY8" fmla="*/ 3429000 h 6858000"/>
              <a:gd name="connsiteX9" fmla="*/ 2219871 w 7837716"/>
              <a:gd name="connsiteY9" fmla="*/ 538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837716" h="6858000">
                <a:moveTo>
                  <a:pt x="2232159" y="0"/>
                </a:moveTo>
                <a:lnTo>
                  <a:pt x="5605557" y="0"/>
                </a:lnTo>
                <a:lnTo>
                  <a:pt x="5617845" y="5384"/>
                </a:lnTo>
                <a:cubicBezTo>
                  <a:pt x="6931322" y="618789"/>
                  <a:pt x="7837716" y="1921305"/>
                  <a:pt x="7837716" y="3429000"/>
                </a:cubicBezTo>
                <a:cubicBezTo>
                  <a:pt x="7837716" y="4936696"/>
                  <a:pt x="6931322" y="6239212"/>
                  <a:pt x="5617845" y="6852616"/>
                </a:cubicBezTo>
                <a:lnTo>
                  <a:pt x="5605557" y="6858000"/>
                </a:lnTo>
                <a:lnTo>
                  <a:pt x="2232159" y="6858000"/>
                </a:lnTo>
                <a:lnTo>
                  <a:pt x="2219871" y="6852616"/>
                </a:lnTo>
                <a:cubicBezTo>
                  <a:pt x="906394" y="6239212"/>
                  <a:pt x="0" y="4936696"/>
                  <a:pt x="0" y="3429000"/>
                </a:cubicBezTo>
                <a:cubicBezTo>
                  <a:pt x="0" y="1921305"/>
                  <a:pt x="906394" y="618789"/>
                  <a:pt x="2219871" y="5384"/>
                </a:cubicBezTo>
                <a:close/>
              </a:path>
            </a:pathLst>
          </a:custGeom>
          <a:solidFill>
            <a:schemeClr val="bg1"/>
          </a:solidFill>
          <a:ln>
            <a:gradFill>
              <a:gsLst>
                <a:gs pos="0">
                  <a:schemeClr val="accent2"/>
                </a:gs>
                <a:gs pos="23000">
                  <a:schemeClr val="accent2"/>
                </a:gs>
                <a:gs pos="83000">
                  <a:schemeClr val="accent1"/>
                </a:gs>
                <a:gs pos="100000">
                  <a:schemeClr val="accent1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B0A3E82-9FA0-443C-9D37-F43E20392C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66491" y="508436"/>
            <a:ext cx="4463109" cy="5805278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E163E77-D4E7-48AC-8B53-1EF6B79EA32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557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84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7A7F550-0C00-4A2F-BDDB-B902EAB29F93}"/>
</file>

<file path=customXml/itemProps2.xml><?xml version="1.0" encoding="utf-8"?>
<ds:datastoreItem xmlns:ds="http://schemas.openxmlformats.org/officeDocument/2006/customXml" ds:itemID="{8CCE506B-9D72-47F6-99A5-4FB919D63BB5}"/>
</file>

<file path=customXml/itemProps3.xml><?xml version="1.0" encoding="utf-8"?>
<ds:datastoreItem xmlns:ds="http://schemas.openxmlformats.org/officeDocument/2006/customXml" ds:itemID="{3446B020-E1FA-40A1-8EB3-D56A4B7B6CFD}"/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0</Words>
  <Application>Microsoft Office PowerPoint</Application>
  <PresentationFormat>Widescreen</PresentationFormat>
  <Paragraphs>0</Paragraphs>
  <Slides>2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Dawson</dc:creator>
  <cp:lastModifiedBy>E Dawson</cp:lastModifiedBy>
  <cp:revision>4</cp:revision>
  <dcterms:created xsi:type="dcterms:W3CDTF">2021-01-08T13:55:28Z</dcterms:created>
  <dcterms:modified xsi:type="dcterms:W3CDTF">2021-01-08T15:18:06Z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