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0" r:id="rId8"/>
    <p:sldId id="25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62BAC-B7DA-4C77-9A35-BDC7DAA5DD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5D364B-43DD-4EB0-90BE-96CA7DCBC7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9919A1-3222-4A0D-812B-5E539CC47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A6FBF-A829-4B27-8815-0952DA7DB961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09478E-4CBD-4076-90FB-FA084ED97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5FCF42-C1E2-4A87-A5B3-5A63430CA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45569-0C1F-4C1A-9062-8068AF23C5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637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1F12BF-EE30-426E-943D-3B99BB501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55A015-E6CC-4A9A-B606-EB4AAD7DEC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C36ED6-4601-4C1F-A47E-6DE7E8DDD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A6FBF-A829-4B27-8815-0952DA7DB961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DE2929-EEF3-4B1B-9374-0171234F4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64AD44-43BD-4BE3-B7A2-49DA8A342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45569-0C1F-4C1A-9062-8068AF23C5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16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F8396A-0E2E-4826-BA47-69849C09D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5E5EEE-E67E-42DE-9A43-1AAEF0F9D6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0FE07F-9216-4065-9CDF-6246A1A6E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A6FBF-A829-4B27-8815-0952DA7DB961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952841-7920-4367-8FA6-9AFD2AE9F5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1DF7A8-03D5-4D4C-AB44-4AAA385AB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45569-0C1F-4C1A-9062-8068AF23C5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291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1653B-6264-4778-875D-4196D5931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F5963F-3555-46F7-A6AF-806C4C1FEE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C86954-D428-44EB-A8E2-6C4979F964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8FBE86-31CB-4721-BAD2-9AB530F7E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A6FBF-A829-4B27-8815-0952DA7DB961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CEC337-3DD2-482A-9B59-1D68C5AF4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9AA9B7-428C-43C7-864B-52D299A93F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45569-0C1F-4C1A-9062-8068AF23C5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892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A7CC85-0E90-44F7-88BF-44EA653A5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C6E104-281E-4BAB-A157-219F411C9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AB9F09-1045-4BD7-9A9A-3031F39EB8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96B17A-B3AA-49EA-9ECD-D1BD2BEB22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839EF4C-7583-417E-85DD-B154FA52FD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98BA3E-1618-4B0C-AC9F-5E952CE4BF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A6FBF-A829-4B27-8815-0952DA7DB961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ECD33D1-A413-4740-A2AB-CD3ADC841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334506E-FA10-4A17-9CDA-08A11DAF2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45569-0C1F-4C1A-9062-8068AF23C5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821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03B022-9A94-4C21-B544-5E240F7065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18EFF9-CE1F-49DD-911A-0EDD0C166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A6FBF-A829-4B27-8815-0952DA7DB961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E2A90A-8B76-484B-A52F-D28AB2C27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EAE6E8-3534-433D-A5E3-6420BDC62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45569-0C1F-4C1A-9062-8068AF23C5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317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1B702D-B9F0-4F5D-A0D2-C0C838BD0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A6FBF-A829-4B27-8815-0952DA7DB961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FA3CF6-1656-46AF-9081-5B1C810A8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A4E77F-D24F-4BDC-8F91-3B1CBAC34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45569-0C1F-4C1A-9062-8068AF23C5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989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7478A-FD41-4987-AF02-E5EFF5DCD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61F71D-46D8-4B94-95AD-19895992DF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E89765-6D6E-4AD1-A7A1-65A0A01600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547B3E-761F-4E2C-8AA5-ED34717D7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A6FBF-A829-4B27-8815-0952DA7DB961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C82CF2-3489-45A9-8BB6-9FF037682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63B134-756E-4391-80A9-0A610E5814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45569-0C1F-4C1A-9062-8068AF23C5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511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596A4-FF9B-4046-BFA4-3F48148F4B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EC08FDF-3F30-4D86-B57A-09EDF66967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4838BD-B209-44E6-ABC1-0A89586DCB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DD7BE2-A0DA-4EF9-B823-8BA2F5E6E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A6FBF-A829-4B27-8815-0952DA7DB961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B5663A-A55C-482C-A55C-06AABF302C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0C0A71-7DDA-4514-9B40-90EBF9EA5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45569-0C1F-4C1A-9062-8068AF23C5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699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FF327-5852-47A1-AB6E-6F7D293CA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A64E3A-BBDE-4D20-8551-EEB3A7F272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48709-BD20-4B08-A36F-4E682DD0C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A6FBF-A829-4B27-8815-0952DA7DB961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75FBEC-57A5-497E-8EFF-0E1400369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DB9B71-B229-4D9C-BF02-34392E644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45569-0C1F-4C1A-9062-8068AF23C5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499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71C7CDD-DA17-4F4F-9152-BE5DAB58F4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C29161-1193-44C6-B94C-73B1C76644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83E8D-7939-409F-8362-935AE2353F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A6FBF-A829-4B27-8815-0952DA7DB961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D02F78-B341-43C8-B4AC-DBAECED53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0029FB-0ECE-4812-8213-29C10B3CF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45569-0C1F-4C1A-9062-8068AF23C5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708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E2C759-8BA5-4672-B416-488CFB70CB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AF60D0-C64D-45E1-8008-A1A538C472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E598AF-F6A2-4261-8188-0B2B8986F6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6A6FBF-A829-4B27-8815-0952DA7DB961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E35392-25E9-4AA9-822F-0B1B297ECC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242E9A-9BD1-4961-8BC8-E4A42A8C75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645569-0C1F-4C1A-9062-8068AF23C5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742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bbc.co.uk/bitesize/articles/zkvgcqt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bbc.co.uk/bitesize/articles/zkvgcqt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579BBC3-6038-49E9-8FBE-D9B1272D7776}"/>
              </a:ext>
            </a:extLst>
          </p:cNvPr>
          <p:cNvSpPr txBox="1"/>
          <p:nvPr/>
        </p:nvSpPr>
        <p:spPr>
          <a:xfrm>
            <a:off x="1364894" y="569843"/>
            <a:ext cx="917058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Islam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Our next area of learning is looking at the Islamic faith. People who follow Islam are called Muslims. 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Please follow this link and watch the first video to remind yourselves about the Islamic faith. </a:t>
            </a:r>
          </a:p>
          <a:p>
            <a:r>
              <a:rPr lang="en-US" sz="3600" dirty="0">
                <a:hlinkClick r:id="rId2"/>
              </a:rPr>
              <a:t>https://www.bbc.co.uk/bitesize/articles/zkvgcqt</a:t>
            </a:r>
            <a:endParaRPr lang="en-US" sz="36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12 Things You Didn't Know About Islam">
            <a:extLst>
              <a:ext uri="{FF2B5EF4-FFF2-40B4-BE49-F238E27FC236}">
                <a16:creationId xmlns:a16="http://schemas.microsoft.com/office/drawing/2014/main" id="{8CF37C6C-5F6C-436B-A90C-00DE3C44E2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72" y="209257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0356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581914-EAE8-4C8F-81EC-8094914D7543}"/>
              </a:ext>
            </a:extLst>
          </p:cNvPr>
          <p:cNvSpPr/>
          <p:nvPr/>
        </p:nvSpPr>
        <p:spPr>
          <a:xfrm>
            <a:off x="1501051" y="1260790"/>
            <a:ext cx="918989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Now look at the next video which is about the 5 Pillars of Islam. </a:t>
            </a:r>
          </a:p>
          <a:p>
            <a:endParaRPr lang="en-US" sz="3600" dirty="0">
              <a:latin typeface="Comic Sans MS" panose="030F0702030302020204" pitchFamily="66" charset="0"/>
            </a:endParaRPr>
          </a:p>
          <a:p>
            <a:r>
              <a:rPr lang="en-US" sz="3600" dirty="0">
                <a:latin typeface="Comic Sans MS" panose="030F0702030302020204" pitchFamily="66" charset="0"/>
              </a:rPr>
              <a:t>Listen carefully to what Sara tells you. </a:t>
            </a:r>
          </a:p>
          <a:p>
            <a:endParaRPr lang="en-US" sz="3600" dirty="0">
              <a:latin typeface="Comic Sans MS" panose="030F0702030302020204" pitchFamily="66" charset="0"/>
            </a:endParaRPr>
          </a:p>
          <a:p>
            <a:r>
              <a:rPr lang="en-US" sz="3600" dirty="0">
                <a:hlinkClick r:id="rId2"/>
              </a:rPr>
              <a:t>https://www.bbc.co.uk/bitesize/articles/zkvgcqt</a:t>
            </a:r>
            <a:endParaRPr lang="en-US" sz="36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12 Things You Didn't Know About Islam">
            <a:extLst>
              <a:ext uri="{FF2B5EF4-FFF2-40B4-BE49-F238E27FC236}">
                <a16:creationId xmlns:a16="http://schemas.microsoft.com/office/drawing/2014/main" id="{6DA6ACE8-C10F-4B14-9140-C71ED4C735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709" y="5062610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18728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12A4D55-2935-4B43-AC91-DF736CE6BB49}"/>
              </a:ext>
            </a:extLst>
          </p:cNvPr>
          <p:cNvSpPr/>
          <p:nvPr/>
        </p:nvSpPr>
        <p:spPr>
          <a:xfrm>
            <a:off x="1524000" y="1510828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  <a:ea typeface="Calibri" panose="020F0502020204030204" pitchFamily="34" charset="0"/>
              </a:rPr>
              <a:t>What do you notice about the Shahadah and the Christian creed? </a:t>
            </a:r>
          </a:p>
          <a:p>
            <a:endParaRPr lang="en-GB" sz="3600" dirty="0"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r>
              <a:rPr lang="en-GB" sz="3600" dirty="0">
                <a:latin typeface="Comic Sans MS" panose="030F0702030302020204" pitchFamily="66" charset="0"/>
                <a:ea typeface="Calibri" panose="020F0502020204030204" pitchFamily="34" charset="0"/>
              </a:rPr>
              <a:t>Is there anything similar here?</a:t>
            </a:r>
          </a:p>
          <a:p>
            <a:r>
              <a:rPr lang="en-GB" sz="3600" dirty="0"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</a:p>
          <a:p>
            <a:r>
              <a:rPr lang="en-GB" sz="3600" dirty="0">
                <a:latin typeface="Comic Sans MS" panose="030F0702030302020204" pitchFamily="66" charset="0"/>
                <a:ea typeface="Calibri" panose="020F0502020204030204" pitchFamily="34" charset="0"/>
              </a:rPr>
              <a:t>What about the Jewish Shema?  </a:t>
            </a:r>
          </a:p>
          <a:p>
            <a:endParaRPr lang="en-GB" sz="3600" dirty="0"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r>
              <a:rPr lang="en-GB" sz="3600" dirty="0">
                <a:latin typeface="Comic Sans MS" panose="030F0702030302020204" pitchFamily="66" charset="0"/>
                <a:ea typeface="Calibri" panose="020F0502020204030204" pitchFamily="34" charset="0"/>
              </a:rPr>
              <a:t>Where do Muslim people live?</a:t>
            </a:r>
            <a:endParaRPr lang="en-US" sz="36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12 Things You Didn't Know About Islam">
            <a:extLst>
              <a:ext uri="{FF2B5EF4-FFF2-40B4-BE49-F238E27FC236}">
                <a16:creationId xmlns:a16="http://schemas.microsoft.com/office/drawing/2014/main" id="{8E9EADB8-FAE6-4B80-B999-E3BF52EE6B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709" y="5062610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2588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C2323D3-8F0F-4AB1-A7FA-17FD5A2501F9}"/>
              </a:ext>
            </a:extLst>
          </p:cNvPr>
          <p:cNvSpPr/>
          <p:nvPr/>
        </p:nvSpPr>
        <p:spPr>
          <a:xfrm>
            <a:off x="2028092" y="1082264"/>
            <a:ext cx="813581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  <a:ea typeface="Calibri" panose="020F0502020204030204" pitchFamily="34" charset="0"/>
              </a:rPr>
              <a:t>Islam, Christianity and Judaism are known as the Abrahamic religions.</a:t>
            </a:r>
          </a:p>
          <a:p>
            <a:endParaRPr lang="en-GB" sz="3600" dirty="0"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r>
              <a:rPr lang="en-GB" sz="3600" dirty="0">
                <a:latin typeface="Comic Sans MS" panose="030F0702030302020204" pitchFamily="66" charset="0"/>
                <a:ea typeface="Calibri" panose="020F0502020204030204" pitchFamily="34" charset="0"/>
              </a:rPr>
              <a:t>They all believe there is one God and Abraham is a father of the faith. </a:t>
            </a:r>
            <a:br>
              <a:rPr lang="en-GB" sz="3600" dirty="0">
                <a:latin typeface="Comic Sans MS" panose="030F0702030302020204" pitchFamily="66" charset="0"/>
                <a:ea typeface="Calibri" panose="020F0502020204030204" pitchFamily="34" charset="0"/>
              </a:rPr>
            </a:br>
            <a:br>
              <a:rPr lang="en-GB" sz="3600" dirty="0">
                <a:latin typeface="Comic Sans MS" panose="030F0702030302020204" pitchFamily="66" charset="0"/>
                <a:ea typeface="Calibri" panose="020F0502020204030204" pitchFamily="34" charset="0"/>
              </a:rPr>
            </a:br>
            <a:r>
              <a:rPr lang="en-GB" sz="3600" dirty="0">
                <a:latin typeface="Comic Sans MS" panose="030F0702030302020204" pitchFamily="66" charset="0"/>
                <a:ea typeface="Calibri" panose="020F0502020204030204" pitchFamily="34" charset="0"/>
              </a:rPr>
              <a:t>What is the Islamic name for God? </a:t>
            </a:r>
            <a:endParaRPr lang="en-GB" dirty="0"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endParaRPr lang="en-GB" dirty="0"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endParaRPr lang="en-GB" dirty="0"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US" dirty="0"/>
          </a:p>
        </p:txBody>
      </p:sp>
      <p:pic>
        <p:nvPicPr>
          <p:cNvPr id="4" name="Picture 2" descr="12 Things You Didn't Know About Islam">
            <a:extLst>
              <a:ext uri="{FF2B5EF4-FFF2-40B4-BE49-F238E27FC236}">
                <a16:creationId xmlns:a16="http://schemas.microsoft.com/office/drawing/2014/main" id="{21FE8CAC-02E1-4BC6-B8C4-B45CAF1F4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2641" y="5076678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39374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581914-EAE8-4C8F-81EC-8094914D7543}"/>
              </a:ext>
            </a:extLst>
          </p:cNvPr>
          <p:cNvSpPr/>
          <p:nvPr/>
        </p:nvSpPr>
        <p:spPr>
          <a:xfrm>
            <a:off x="1307117" y="897978"/>
            <a:ext cx="957776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Make a poster to show what the 5 Pillars of Islam are, writing at least one sentence about each Pillar to explain it. </a:t>
            </a:r>
          </a:p>
          <a:p>
            <a:endParaRPr lang="en-US" sz="3600" dirty="0">
              <a:latin typeface="Comic Sans MS" panose="030F0702030302020204" pitchFamily="66" charset="0"/>
            </a:endParaRPr>
          </a:p>
          <a:p>
            <a:r>
              <a:rPr lang="en-US" sz="3600" dirty="0">
                <a:latin typeface="Comic Sans MS" panose="030F0702030302020204" pitchFamily="66" charset="0"/>
              </a:rPr>
              <a:t>Why do you think they are known as Pillars? </a:t>
            </a:r>
          </a:p>
          <a:p>
            <a:endParaRPr lang="en-US" sz="3600" dirty="0">
              <a:latin typeface="Comic Sans MS" panose="030F0702030302020204" pitchFamily="66" charset="0"/>
            </a:endParaRPr>
          </a:p>
          <a:p>
            <a:r>
              <a:rPr lang="en-US" sz="3600" dirty="0">
                <a:latin typeface="Comic Sans MS" panose="030F0702030302020204" pitchFamily="66" charset="0"/>
              </a:rPr>
              <a:t>Post your learning on Purple Mash, </a:t>
            </a:r>
          </a:p>
          <a:p>
            <a:r>
              <a:rPr lang="en-US" sz="3600" dirty="0">
                <a:latin typeface="Comic Sans MS" panose="030F0702030302020204" pitchFamily="66" charset="0"/>
              </a:rPr>
              <a:t>or e-mail it to me by 12</a:t>
            </a:r>
            <a:r>
              <a:rPr lang="en-US" sz="3600" baseline="30000" dirty="0">
                <a:latin typeface="Comic Sans MS" panose="030F0702030302020204" pitchFamily="66" charset="0"/>
              </a:rPr>
              <a:t>th</a:t>
            </a:r>
            <a:r>
              <a:rPr lang="en-US" sz="3600" dirty="0">
                <a:latin typeface="Comic Sans MS" panose="030F0702030302020204" pitchFamily="66" charset="0"/>
              </a:rPr>
              <a:t> June . </a:t>
            </a:r>
          </a:p>
          <a:p>
            <a:r>
              <a:rPr lang="en-US" sz="3600" dirty="0">
                <a:latin typeface="Comic Sans MS" panose="030F0702030302020204" pitchFamily="66" charset="0"/>
              </a:rPr>
              <a:t>Enjoy!</a:t>
            </a:r>
          </a:p>
          <a:p>
            <a:endParaRPr lang="en-US" sz="36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12 Things You Didn't Know About Islam">
            <a:extLst>
              <a:ext uri="{FF2B5EF4-FFF2-40B4-BE49-F238E27FC236}">
                <a16:creationId xmlns:a16="http://schemas.microsoft.com/office/drawing/2014/main" id="{6DA6ACE8-C10F-4B14-9140-C71ED4C735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952" y="5022854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73536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3ADA8F2B814AE4290289493AE1E2AFA" ma:contentTypeVersion="12" ma:contentTypeDescription="Create a new document." ma:contentTypeScope="" ma:versionID="dedc0f2857a3c7cf53a3d68cb9c5eec8">
  <xsd:schema xmlns:xsd="http://www.w3.org/2001/XMLSchema" xmlns:xs="http://www.w3.org/2001/XMLSchema" xmlns:p="http://schemas.microsoft.com/office/2006/metadata/properties" xmlns:ns3="aa3c865f-e4da-482f-9ff3-b2789def48eb" xmlns:ns4="8fd7798e-f3b9-4b45-b3cd-108963f27c37" targetNamespace="http://schemas.microsoft.com/office/2006/metadata/properties" ma:root="true" ma:fieldsID="f5c5d1f63a091894d9523281f358bb49" ns3:_="" ns4:_="">
    <xsd:import namespace="aa3c865f-e4da-482f-9ff3-b2789def48eb"/>
    <xsd:import namespace="8fd7798e-f3b9-4b45-b3cd-108963f27c37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ingHintHash" minOccurs="0"/>
                <xsd:element ref="ns3:SharedWithDetails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3c865f-e4da-482f-9ff3-b2789def48e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d7798e-f3b9-4b45-b3cd-108963f27c3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564F97C-CB9B-40B2-9AEC-1F72E39FE5D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3c865f-e4da-482f-9ff3-b2789def48eb"/>
    <ds:schemaRef ds:uri="8fd7798e-f3b9-4b45-b3cd-108963f27c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3D2DA9E-1195-4B96-90BC-24B44B1E5F9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EEB69D0-6B0D-41CF-AE4D-7887CE103E85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213</Words>
  <Application>Microsoft Office PowerPoint</Application>
  <PresentationFormat>Widescreen</PresentationFormat>
  <Paragraphs>30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Vanda Bolton</dc:creator>
  <cp:lastModifiedBy>Vanda Bolton</cp:lastModifiedBy>
  <cp:revision>6</cp:revision>
  <dcterms:created xsi:type="dcterms:W3CDTF">2020-05-21T10:04:51Z</dcterms:created>
  <dcterms:modified xsi:type="dcterms:W3CDTF">2020-05-21T12:14:29Z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0x01010063ADA8F2B814AE4290289493AE1E2AFA</vt:lpwstr>
  </property>
</Properties>
</file>