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54" d="100"/>
          <a:sy n="54" d="100"/>
        </p:scale>
        <p:origin x="82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55780-B913-453D-A0C9-720C31F57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DB870-B838-4BEA-91EA-CD2E2C08B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4E107-DA60-4990-87BF-8F0203B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4B039-11A9-46A5-85C0-BD340FDC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FA2F1-4799-48F9-9150-46DA3A783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7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5A33-489F-44EC-90E3-EAF67958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5C20C-81B9-4543-9E38-DDCA1D2C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8BD33-B059-4D18-A142-4F114447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3B7-2D45-4D9F-989B-246D8A66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DC29-DFD4-4044-9A85-FA239D8C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A17E1-1CDB-440D-8B5A-6E51CAEAE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58DDE-644A-4FAD-8EB5-66CCE4B3C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EDA0F-F141-4058-9D1D-B62E9D90A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36080-D45C-404F-90CA-09D83F0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8C794-48DE-4BFF-9FE3-71606378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071F-F00E-4318-A7AB-BF7C573F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CB7B-7B55-41D5-A4B5-DEC1BFECD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EB98A-7030-4030-A21E-582B40AC2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1EAA-A509-4C5C-B28F-DFA6A2FD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D5CFB-4A5A-42BA-81BA-50DF9095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6DE401-DE5A-4630-B993-61040004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A2CF8-0045-4189-A28C-74D072B8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BFE9B-9661-41DC-A2BD-A1C378940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629B0-1055-4A95-A491-96512E4D4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1F18E-EC89-4CAE-AA96-299646823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5C2C64-39A8-4FD2-9147-4A564399D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32E4F-C83F-4D95-A269-515DD417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DD349-89A6-49C8-BAA0-10993E33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77586-C3DC-4FD4-BF20-D045441B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0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AEDA-98CA-4107-85C1-F44FF12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AA052-E47F-402B-989E-7CC16F66B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25DF66-84FF-4E2B-B502-283DE98F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BF5669-B9C7-4261-A444-0EB7CB35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25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02323C-CCEF-44C1-BAF1-22E65BCA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E21572-7CE2-4CAE-9A9B-EEC0E88C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D48AD-2EFA-42B0-9FBB-B95DFF0E5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7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3F1F-3A81-47B1-A0F0-45EE6935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EDC3-40B2-4BB6-9B84-787D908EF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D4548-D787-41DD-9D7A-E9163B032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19585-9DFB-4A69-99E3-5DFBB69A9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C57FA-E14F-483C-9681-400EC3B7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4BD30-EE15-44B6-B80C-4BE6FD3A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8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3784-4764-4D73-85CF-A57DBEB4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17C15-AA0C-4690-94F0-87AA548D8D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37E80-4FA1-463D-98E3-105C587D4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90ED5-71B3-48B5-8291-F05347C2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A36E6-42C3-43A4-8B8F-7D4A679B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C0BF0-B322-4D29-A496-EFDE8116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407E7-0EB9-46B2-BC1E-703B159A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4839D-A582-4A6C-A1C7-9B3082963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CA78E-FE87-4B4C-A356-56D1C55D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A09AA-1533-44F2-90CC-5F3D61F96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9D6F5-5E37-48D7-A33C-77385840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6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A7474-DEAE-4D61-A454-3AB2F05D86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54D05-37E5-43B1-B5DC-63609E591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BC89-A3A0-48F9-8FFC-22C6F7B7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F7C9D-2D62-47E5-93A1-4F2AB016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0FFD-7913-4B61-B3C2-63FB7175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0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D6946-4163-4856-A0CB-5180FC9C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914D-1DDD-4895-9677-D1B7CA57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7EC8-44D9-4993-9BF6-FEB4C5FB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F901-ED30-4BB6-8965-1FF96E8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558E7-A585-4C61-B718-45BA5379FC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6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756AE30-00AA-40FE-B684-94D0BDF0C6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60" t="20416" r="20781" b="17500"/>
          <a:stretch/>
        </p:blipFill>
        <p:spPr>
          <a:xfrm>
            <a:off x="557211" y="328613"/>
            <a:ext cx="10672761" cy="638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9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3</cp:revision>
  <dcterms:created xsi:type="dcterms:W3CDTF">2020-04-22T14:51:22Z</dcterms:created>
  <dcterms:modified xsi:type="dcterms:W3CDTF">2020-04-22T14:55:01Z</dcterms:modified>
</cp:coreProperties>
</file>